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sldIdLst>
    <p:sldId id="257" r:id="rId2"/>
    <p:sldId id="275" r:id="rId3"/>
    <p:sldId id="281" r:id="rId4"/>
    <p:sldId id="282" r:id="rId5"/>
    <p:sldId id="287" r:id="rId6"/>
    <p:sldId id="283" r:id="rId7"/>
    <p:sldId id="288" r:id="rId8"/>
    <p:sldId id="284" r:id="rId9"/>
    <p:sldId id="272" r:id="rId10"/>
    <p:sldId id="276" r:id="rId11"/>
    <p:sldId id="289" r:id="rId12"/>
    <p:sldId id="277" r:id="rId13"/>
    <p:sldId id="278" r:id="rId14"/>
    <p:sldId id="274" r:id="rId15"/>
    <p:sldId id="290" r:id="rId16"/>
    <p:sldId id="291" r:id="rId17"/>
    <p:sldId id="292" r:id="rId18"/>
    <p:sldId id="293" r:id="rId19"/>
    <p:sldId id="294" r:id="rId20"/>
    <p:sldId id="280" r:id="rId21"/>
    <p:sldId id="258" r:id="rId22"/>
  </p:sldIdLst>
  <p:sldSz cx="9144000" cy="6858000" type="screen4x3"/>
  <p:notesSz cx="6858000" cy="9144000"/>
  <p:embeddedFontLst>
    <p:embeddedFont>
      <p:font typeface="Twinkl" panose="020B0604020202020204" charset="0"/>
      <p:regular r:id="rId23"/>
      <p:bold r:id="rId24"/>
    </p:embeddedFont>
    <p:embeddedFont>
      <p:font typeface="Calibri" panose="020F0502020204030204" pitchFamily="34" charset="0"/>
      <p:regular r:id="rId25"/>
      <p:bold r:id="rId26"/>
      <p:italic r:id="rId27"/>
      <p:boldItalic r:id="rId28"/>
    </p:embeddedFont>
    <p:embeddedFont>
      <p:font typeface="Calibri Light" panose="020F0302020204030204" pitchFamily="34" charset="0"/>
      <p:regular r:id="rId29"/>
      <p:italic r:id="rId30"/>
    </p:embeddedFont>
  </p:embeddedFontLst>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73">
          <p15:clr>
            <a:srgbClr val="A4A3A4"/>
          </p15:clr>
        </p15:guide>
        <p15:guide id="2" pos="6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66"/>
    <a:srgbClr val="C2CCFF"/>
    <a:srgbClr val="FFA44B"/>
    <a:srgbClr val="5E9431"/>
    <a:srgbClr val="F3CA4C"/>
    <a:srgbClr val="A0CF55"/>
    <a:srgbClr val="A1CF55"/>
    <a:srgbClr val="CB9BE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88" d="100"/>
          <a:sy n="88" d="100"/>
        </p:scale>
        <p:origin x="1291" y="62"/>
      </p:cViewPr>
      <p:guideLst>
        <p:guide orient="horz" pos="73"/>
        <p:guide pos="6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5.fntdata"/><Relationship Id="rId30" Type="http://schemas.openxmlformats.org/officeDocument/2006/relationships/font" Target="fonts/font8.fntdata"/><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53C59371-8F1F-458B-B814-493C093983A4}"/>
              </a:ext>
            </a:extLst>
          </p:cNvPr>
          <p:cNvSpPr>
            <a:spLocks noGrp="1"/>
          </p:cNvSpPr>
          <p:nvPr>
            <p:ph type="dt" sz="half" idx="10"/>
          </p:nvPr>
        </p:nvSpPr>
        <p:spPr/>
        <p:txBody>
          <a:bodyPr/>
          <a:lstStyle>
            <a:lvl1pPr>
              <a:defRPr/>
            </a:lvl1pPr>
          </a:lstStyle>
          <a:p>
            <a:pPr>
              <a:defRPr/>
            </a:pPr>
            <a:fld id="{85025A30-9C5E-4A45-BF8A-6A92C1C080B8}" type="datetimeFigureOut">
              <a:rPr lang="en-GB"/>
              <a:pPr>
                <a:defRPr/>
              </a:pPr>
              <a:t>12/02/2021</a:t>
            </a:fld>
            <a:endParaRPr lang="en-GB" dirty="0"/>
          </a:p>
        </p:txBody>
      </p:sp>
      <p:sp>
        <p:nvSpPr>
          <p:cNvPr id="5" name="Footer Placeholder 4">
            <a:extLst>
              <a:ext uri="{FF2B5EF4-FFF2-40B4-BE49-F238E27FC236}">
                <a16:creationId xmlns:a16="http://schemas.microsoft.com/office/drawing/2014/main" id="{E0FA9142-9E00-4DE7-AD35-9FDC87AE54E8}"/>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26FA7B33-B948-4118-88F9-961AD448A2C2}"/>
              </a:ext>
            </a:extLst>
          </p:cNvPr>
          <p:cNvSpPr>
            <a:spLocks noGrp="1"/>
          </p:cNvSpPr>
          <p:nvPr>
            <p:ph type="sldNum" sz="quarter" idx="12"/>
          </p:nvPr>
        </p:nvSpPr>
        <p:spPr/>
        <p:txBody>
          <a:bodyPr/>
          <a:lstStyle>
            <a:lvl1pPr>
              <a:defRPr/>
            </a:lvl1pPr>
          </a:lstStyle>
          <a:p>
            <a:fld id="{1692A454-235B-4658-8FD5-CB984A1DA1B9}" type="slidenum">
              <a:rPr lang="en-GB" altLang="en-US"/>
              <a:pPr/>
              <a:t>‹#›</a:t>
            </a:fld>
            <a:endParaRPr lang="en-GB" altLang="en-US"/>
          </a:p>
        </p:txBody>
      </p:sp>
    </p:spTree>
    <p:extLst>
      <p:ext uri="{BB962C8B-B14F-4D97-AF65-F5344CB8AC3E}">
        <p14:creationId xmlns:p14="http://schemas.microsoft.com/office/powerpoint/2010/main" val="7089805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58D7BC78-C79B-47BD-B148-D5D58D0E7F31}"/>
              </a:ext>
            </a:extLst>
          </p:cNvPr>
          <p:cNvSpPr>
            <a:spLocks noGrp="1"/>
          </p:cNvSpPr>
          <p:nvPr>
            <p:ph type="dt" sz="half" idx="10"/>
          </p:nvPr>
        </p:nvSpPr>
        <p:spPr/>
        <p:txBody>
          <a:bodyPr/>
          <a:lstStyle>
            <a:lvl1pPr>
              <a:defRPr/>
            </a:lvl1pPr>
          </a:lstStyle>
          <a:p>
            <a:pPr>
              <a:defRPr/>
            </a:pPr>
            <a:fld id="{B958D893-D09C-41FA-85E8-96510ECC8916}" type="datetimeFigureOut">
              <a:rPr lang="en-GB"/>
              <a:pPr>
                <a:defRPr/>
              </a:pPr>
              <a:t>12/02/2021</a:t>
            </a:fld>
            <a:endParaRPr lang="en-GB" dirty="0"/>
          </a:p>
        </p:txBody>
      </p:sp>
      <p:sp>
        <p:nvSpPr>
          <p:cNvPr id="5" name="Footer Placeholder 4">
            <a:extLst>
              <a:ext uri="{FF2B5EF4-FFF2-40B4-BE49-F238E27FC236}">
                <a16:creationId xmlns:a16="http://schemas.microsoft.com/office/drawing/2014/main" id="{AD8B3010-4444-43F6-89B1-5A2B00950597}"/>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9105B8A3-B6DC-4076-9849-CE9C3080D226}"/>
              </a:ext>
            </a:extLst>
          </p:cNvPr>
          <p:cNvSpPr>
            <a:spLocks noGrp="1"/>
          </p:cNvSpPr>
          <p:nvPr>
            <p:ph type="sldNum" sz="quarter" idx="12"/>
          </p:nvPr>
        </p:nvSpPr>
        <p:spPr/>
        <p:txBody>
          <a:bodyPr/>
          <a:lstStyle>
            <a:lvl1pPr>
              <a:defRPr/>
            </a:lvl1pPr>
          </a:lstStyle>
          <a:p>
            <a:fld id="{45CFB3AC-EA3D-40FA-A9C0-65CB29F6102C}" type="slidenum">
              <a:rPr lang="en-GB" altLang="en-US"/>
              <a:pPr/>
              <a:t>‹#›</a:t>
            </a:fld>
            <a:endParaRPr lang="en-GB" altLang="en-US"/>
          </a:p>
        </p:txBody>
      </p:sp>
    </p:spTree>
    <p:extLst>
      <p:ext uri="{BB962C8B-B14F-4D97-AF65-F5344CB8AC3E}">
        <p14:creationId xmlns:p14="http://schemas.microsoft.com/office/powerpoint/2010/main" val="30234267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2EB876B6-EDA8-4200-AC59-534C01610CCC}"/>
              </a:ext>
            </a:extLst>
          </p:cNvPr>
          <p:cNvSpPr>
            <a:spLocks noGrp="1"/>
          </p:cNvSpPr>
          <p:nvPr>
            <p:ph type="dt" sz="half" idx="10"/>
          </p:nvPr>
        </p:nvSpPr>
        <p:spPr/>
        <p:txBody>
          <a:bodyPr/>
          <a:lstStyle>
            <a:lvl1pPr>
              <a:defRPr/>
            </a:lvl1pPr>
          </a:lstStyle>
          <a:p>
            <a:pPr>
              <a:defRPr/>
            </a:pPr>
            <a:fld id="{07E91D2F-0CA7-435A-BE44-E12E5D80F4B0}" type="datetimeFigureOut">
              <a:rPr lang="en-GB"/>
              <a:pPr>
                <a:defRPr/>
              </a:pPr>
              <a:t>12/02/2021</a:t>
            </a:fld>
            <a:endParaRPr lang="en-GB" dirty="0"/>
          </a:p>
        </p:txBody>
      </p:sp>
      <p:sp>
        <p:nvSpPr>
          <p:cNvPr id="5" name="Footer Placeholder 4">
            <a:extLst>
              <a:ext uri="{FF2B5EF4-FFF2-40B4-BE49-F238E27FC236}">
                <a16:creationId xmlns:a16="http://schemas.microsoft.com/office/drawing/2014/main" id="{0CF376F1-48DF-45F9-97A3-26A1C9D9D711}"/>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E062D63E-A819-4F38-84D0-CE4EA4D561C3}"/>
              </a:ext>
            </a:extLst>
          </p:cNvPr>
          <p:cNvSpPr>
            <a:spLocks noGrp="1"/>
          </p:cNvSpPr>
          <p:nvPr>
            <p:ph type="sldNum" sz="quarter" idx="12"/>
          </p:nvPr>
        </p:nvSpPr>
        <p:spPr/>
        <p:txBody>
          <a:bodyPr/>
          <a:lstStyle>
            <a:lvl1pPr>
              <a:defRPr/>
            </a:lvl1pPr>
          </a:lstStyle>
          <a:p>
            <a:fld id="{F5255183-958F-4309-A13B-4F8FCA2C2A7C}" type="slidenum">
              <a:rPr lang="en-GB" altLang="en-US"/>
              <a:pPr/>
              <a:t>‹#›</a:t>
            </a:fld>
            <a:endParaRPr lang="en-GB" altLang="en-US"/>
          </a:p>
        </p:txBody>
      </p:sp>
    </p:spTree>
    <p:extLst>
      <p:ext uri="{BB962C8B-B14F-4D97-AF65-F5344CB8AC3E}">
        <p14:creationId xmlns:p14="http://schemas.microsoft.com/office/powerpoint/2010/main" val="26494848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75E4175-8F64-4237-A0EF-2D91621678F5}"/>
              </a:ext>
            </a:extLst>
          </p:cNvPr>
          <p:cNvSpPr>
            <a:spLocks noGrp="1"/>
          </p:cNvSpPr>
          <p:nvPr>
            <p:ph type="dt" sz="half" idx="10"/>
          </p:nvPr>
        </p:nvSpPr>
        <p:spPr/>
        <p:txBody>
          <a:bodyPr/>
          <a:lstStyle>
            <a:lvl1pPr>
              <a:defRPr/>
            </a:lvl1pPr>
          </a:lstStyle>
          <a:p>
            <a:pPr>
              <a:defRPr/>
            </a:pPr>
            <a:fld id="{535D9945-DA87-4998-88C8-C1AFFFB28B14}" type="datetimeFigureOut">
              <a:rPr lang="en-GB"/>
              <a:pPr>
                <a:defRPr/>
              </a:pPr>
              <a:t>12/02/2021</a:t>
            </a:fld>
            <a:endParaRPr lang="en-GB" dirty="0"/>
          </a:p>
        </p:txBody>
      </p:sp>
      <p:sp>
        <p:nvSpPr>
          <p:cNvPr id="5" name="Footer Placeholder 4">
            <a:extLst>
              <a:ext uri="{FF2B5EF4-FFF2-40B4-BE49-F238E27FC236}">
                <a16:creationId xmlns:a16="http://schemas.microsoft.com/office/drawing/2014/main" id="{0832C242-FA28-4C40-BA13-DEF1BB63677F}"/>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4F7B8250-4F07-4323-8CAB-744B42D513A0}"/>
              </a:ext>
            </a:extLst>
          </p:cNvPr>
          <p:cNvSpPr>
            <a:spLocks noGrp="1"/>
          </p:cNvSpPr>
          <p:nvPr>
            <p:ph type="sldNum" sz="quarter" idx="12"/>
          </p:nvPr>
        </p:nvSpPr>
        <p:spPr/>
        <p:txBody>
          <a:bodyPr/>
          <a:lstStyle>
            <a:lvl1pPr>
              <a:defRPr/>
            </a:lvl1pPr>
          </a:lstStyle>
          <a:p>
            <a:fld id="{289AE45B-DFF9-40A5-98AA-0D06231B228C}" type="slidenum">
              <a:rPr lang="en-GB" altLang="en-US"/>
              <a:pPr/>
              <a:t>‹#›</a:t>
            </a:fld>
            <a:endParaRPr lang="en-GB" altLang="en-US"/>
          </a:p>
        </p:txBody>
      </p:sp>
    </p:spTree>
    <p:extLst>
      <p:ext uri="{BB962C8B-B14F-4D97-AF65-F5344CB8AC3E}">
        <p14:creationId xmlns:p14="http://schemas.microsoft.com/office/powerpoint/2010/main" val="23246941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9EF1D8D-3680-48E4-86EB-C6818E53A178}"/>
              </a:ext>
            </a:extLst>
          </p:cNvPr>
          <p:cNvSpPr>
            <a:spLocks noGrp="1"/>
          </p:cNvSpPr>
          <p:nvPr>
            <p:ph type="dt" sz="half" idx="10"/>
          </p:nvPr>
        </p:nvSpPr>
        <p:spPr/>
        <p:txBody>
          <a:bodyPr/>
          <a:lstStyle>
            <a:lvl1pPr>
              <a:defRPr/>
            </a:lvl1pPr>
          </a:lstStyle>
          <a:p>
            <a:pPr>
              <a:defRPr/>
            </a:pPr>
            <a:fld id="{CE0D8DA5-B527-4F73-BC01-06426905A10D}" type="datetimeFigureOut">
              <a:rPr lang="en-GB"/>
              <a:pPr>
                <a:defRPr/>
              </a:pPr>
              <a:t>12/02/2021</a:t>
            </a:fld>
            <a:endParaRPr lang="en-GB" dirty="0"/>
          </a:p>
        </p:txBody>
      </p:sp>
      <p:sp>
        <p:nvSpPr>
          <p:cNvPr id="5" name="Footer Placeholder 4">
            <a:extLst>
              <a:ext uri="{FF2B5EF4-FFF2-40B4-BE49-F238E27FC236}">
                <a16:creationId xmlns:a16="http://schemas.microsoft.com/office/drawing/2014/main" id="{1D03BE60-3467-4966-BB4F-CF79390DD1AC}"/>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57244856-D0E6-4B08-95B6-E88493EEDC28}"/>
              </a:ext>
            </a:extLst>
          </p:cNvPr>
          <p:cNvSpPr>
            <a:spLocks noGrp="1"/>
          </p:cNvSpPr>
          <p:nvPr>
            <p:ph type="sldNum" sz="quarter" idx="12"/>
          </p:nvPr>
        </p:nvSpPr>
        <p:spPr/>
        <p:txBody>
          <a:bodyPr/>
          <a:lstStyle>
            <a:lvl1pPr>
              <a:defRPr/>
            </a:lvl1pPr>
          </a:lstStyle>
          <a:p>
            <a:fld id="{39CCB304-1412-4B69-B378-D16446CB7C8A}" type="slidenum">
              <a:rPr lang="en-GB" altLang="en-US"/>
              <a:pPr/>
              <a:t>‹#›</a:t>
            </a:fld>
            <a:endParaRPr lang="en-GB" altLang="en-US"/>
          </a:p>
        </p:txBody>
      </p:sp>
    </p:spTree>
    <p:extLst>
      <p:ext uri="{BB962C8B-B14F-4D97-AF65-F5344CB8AC3E}">
        <p14:creationId xmlns:p14="http://schemas.microsoft.com/office/powerpoint/2010/main" val="22032796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A9D271A3-6BC4-479B-98D7-090BB6D199BD}"/>
              </a:ext>
            </a:extLst>
          </p:cNvPr>
          <p:cNvSpPr>
            <a:spLocks noGrp="1"/>
          </p:cNvSpPr>
          <p:nvPr>
            <p:ph type="dt" sz="half" idx="10"/>
          </p:nvPr>
        </p:nvSpPr>
        <p:spPr/>
        <p:txBody>
          <a:bodyPr/>
          <a:lstStyle>
            <a:lvl1pPr>
              <a:defRPr/>
            </a:lvl1pPr>
          </a:lstStyle>
          <a:p>
            <a:pPr>
              <a:defRPr/>
            </a:pPr>
            <a:fld id="{4FC010F9-CDB5-4583-9B8E-60FBB9C93B52}" type="datetimeFigureOut">
              <a:rPr lang="en-GB"/>
              <a:pPr>
                <a:defRPr/>
              </a:pPr>
              <a:t>12/02/2021</a:t>
            </a:fld>
            <a:endParaRPr lang="en-GB" dirty="0"/>
          </a:p>
        </p:txBody>
      </p:sp>
      <p:sp>
        <p:nvSpPr>
          <p:cNvPr id="6" name="Footer Placeholder 4">
            <a:extLst>
              <a:ext uri="{FF2B5EF4-FFF2-40B4-BE49-F238E27FC236}">
                <a16:creationId xmlns:a16="http://schemas.microsoft.com/office/drawing/2014/main" id="{1E108343-75DD-4707-99E2-51E31F88E796}"/>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08E240D9-3E27-44F3-8D3F-E40B288233E7}"/>
              </a:ext>
            </a:extLst>
          </p:cNvPr>
          <p:cNvSpPr>
            <a:spLocks noGrp="1"/>
          </p:cNvSpPr>
          <p:nvPr>
            <p:ph type="sldNum" sz="quarter" idx="12"/>
          </p:nvPr>
        </p:nvSpPr>
        <p:spPr/>
        <p:txBody>
          <a:bodyPr/>
          <a:lstStyle>
            <a:lvl1pPr>
              <a:defRPr/>
            </a:lvl1pPr>
          </a:lstStyle>
          <a:p>
            <a:fld id="{E3216421-4771-471F-A5C9-5CF3A9E62B06}" type="slidenum">
              <a:rPr lang="en-GB" altLang="en-US"/>
              <a:pPr/>
              <a:t>‹#›</a:t>
            </a:fld>
            <a:endParaRPr lang="en-GB" altLang="en-US"/>
          </a:p>
        </p:txBody>
      </p:sp>
    </p:spTree>
    <p:extLst>
      <p:ext uri="{BB962C8B-B14F-4D97-AF65-F5344CB8AC3E}">
        <p14:creationId xmlns:p14="http://schemas.microsoft.com/office/powerpoint/2010/main" val="26035727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BC304103-9EE2-408B-90B2-A58704F34C20}"/>
              </a:ext>
            </a:extLst>
          </p:cNvPr>
          <p:cNvSpPr>
            <a:spLocks noGrp="1"/>
          </p:cNvSpPr>
          <p:nvPr>
            <p:ph type="dt" sz="half" idx="10"/>
          </p:nvPr>
        </p:nvSpPr>
        <p:spPr/>
        <p:txBody>
          <a:bodyPr/>
          <a:lstStyle>
            <a:lvl1pPr>
              <a:defRPr/>
            </a:lvl1pPr>
          </a:lstStyle>
          <a:p>
            <a:pPr>
              <a:defRPr/>
            </a:pPr>
            <a:fld id="{C9517950-1BC0-4997-9B3E-E6C3593B4EA0}" type="datetimeFigureOut">
              <a:rPr lang="en-GB"/>
              <a:pPr>
                <a:defRPr/>
              </a:pPr>
              <a:t>12/02/2021</a:t>
            </a:fld>
            <a:endParaRPr lang="en-GB" dirty="0"/>
          </a:p>
        </p:txBody>
      </p:sp>
      <p:sp>
        <p:nvSpPr>
          <p:cNvPr id="8" name="Footer Placeholder 4">
            <a:extLst>
              <a:ext uri="{FF2B5EF4-FFF2-40B4-BE49-F238E27FC236}">
                <a16:creationId xmlns:a16="http://schemas.microsoft.com/office/drawing/2014/main" id="{AF627E3C-FCCD-43A2-B851-5746E7701D0D}"/>
              </a:ext>
            </a:extLst>
          </p:cNvPr>
          <p:cNvSpPr>
            <a:spLocks noGrp="1"/>
          </p:cNvSpPr>
          <p:nvPr>
            <p:ph type="ftr" sz="quarter" idx="11"/>
          </p:nvPr>
        </p:nvSpPr>
        <p:spPr/>
        <p:txBody>
          <a:bodyPr/>
          <a:lstStyle>
            <a:lvl1pPr>
              <a:defRPr/>
            </a:lvl1pPr>
          </a:lstStyle>
          <a:p>
            <a:pPr>
              <a:defRPr/>
            </a:pPr>
            <a:endParaRPr lang="en-GB"/>
          </a:p>
        </p:txBody>
      </p:sp>
      <p:sp>
        <p:nvSpPr>
          <p:cNvPr id="9" name="Slide Number Placeholder 5">
            <a:extLst>
              <a:ext uri="{FF2B5EF4-FFF2-40B4-BE49-F238E27FC236}">
                <a16:creationId xmlns:a16="http://schemas.microsoft.com/office/drawing/2014/main" id="{A9E35322-8D67-4458-BFB8-ACF8B51C201D}"/>
              </a:ext>
            </a:extLst>
          </p:cNvPr>
          <p:cNvSpPr>
            <a:spLocks noGrp="1"/>
          </p:cNvSpPr>
          <p:nvPr>
            <p:ph type="sldNum" sz="quarter" idx="12"/>
          </p:nvPr>
        </p:nvSpPr>
        <p:spPr/>
        <p:txBody>
          <a:bodyPr/>
          <a:lstStyle>
            <a:lvl1pPr>
              <a:defRPr/>
            </a:lvl1pPr>
          </a:lstStyle>
          <a:p>
            <a:fld id="{B183556C-0C11-4FB5-82B5-34E30B8BE873}" type="slidenum">
              <a:rPr lang="en-GB" altLang="en-US"/>
              <a:pPr/>
              <a:t>‹#›</a:t>
            </a:fld>
            <a:endParaRPr lang="en-GB" altLang="en-US"/>
          </a:p>
        </p:txBody>
      </p:sp>
    </p:spTree>
    <p:extLst>
      <p:ext uri="{BB962C8B-B14F-4D97-AF65-F5344CB8AC3E}">
        <p14:creationId xmlns:p14="http://schemas.microsoft.com/office/powerpoint/2010/main" val="31351224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a:extLst>
              <a:ext uri="{FF2B5EF4-FFF2-40B4-BE49-F238E27FC236}">
                <a16:creationId xmlns:a16="http://schemas.microsoft.com/office/drawing/2014/main" id="{92158CC3-218B-4D6D-A804-EE73E48E96C8}"/>
              </a:ext>
            </a:extLst>
          </p:cNvPr>
          <p:cNvSpPr>
            <a:spLocks noGrp="1"/>
          </p:cNvSpPr>
          <p:nvPr>
            <p:ph type="dt" sz="half" idx="10"/>
          </p:nvPr>
        </p:nvSpPr>
        <p:spPr/>
        <p:txBody>
          <a:bodyPr/>
          <a:lstStyle>
            <a:lvl1pPr>
              <a:defRPr/>
            </a:lvl1pPr>
          </a:lstStyle>
          <a:p>
            <a:pPr>
              <a:defRPr/>
            </a:pPr>
            <a:fld id="{C4321BAA-BC46-4830-B290-1D670193921B}" type="datetimeFigureOut">
              <a:rPr lang="en-GB"/>
              <a:pPr>
                <a:defRPr/>
              </a:pPr>
              <a:t>12/02/2021</a:t>
            </a:fld>
            <a:endParaRPr lang="en-GB" dirty="0"/>
          </a:p>
        </p:txBody>
      </p:sp>
      <p:sp>
        <p:nvSpPr>
          <p:cNvPr id="4" name="Footer Placeholder 4">
            <a:extLst>
              <a:ext uri="{FF2B5EF4-FFF2-40B4-BE49-F238E27FC236}">
                <a16:creationId xmlns:a16="http://schemas.microsoft.com/office/drawing/2014/main" id="{BE4DA960-801C-42E8-854D-2EF9DD4C5314}"/>
              </a:ext>
            </a:extLst>
          </p:cNvPr>
          <p:cNvSpPr>
            <a:spLocks noGrp="1"/>
          </p:cNvSpPr>
          <p:nvPr>
            <p:ph type="ftr" sz="quarter" idx="11"/>
          </p:nvPr>
        </p:nvSpPr>
        <p:spPr/>
        <p:txBody>
          <a:bodyPr/>
          <a:lstStyle>
            <a:lvl1pPr>
              <a:defRPr/>
            </a:lvl1pPr>
          </a:lstStyle>
          <a:p>
            <a:pPr>
              <a:defRPr/>
            </a:pPr>
            <a:endParaRPr lang="en-GB"/>
          </a:p>
        </p:txBody>
      </p:sp>
      <p:sp>
        <p:nvSpPr>
          <p:cNvPr id="5" name="Slide Number Placeholder 5">
            <a:extLst>
              <a:ext uri="{FF2B5EF4-FFF2-40B4-BE49-F238E27FC236}">
                <a16:creationId xmlns:a16="http://schemas.microsoft.com/office/drawing/2014/main" id="{6B0A3FAD-589A-442B-B2E9-3F285D82AC7D}"/>
              </a:ext>
            </a:extLst>
          </p:cNvPr>
          <p:cNvSpPr>
            <a:spLocks noGrp="1"/>
          </p:cNvSpPr>
          <p:nvPr>
            <p:ph type="sldNum" sz="quarter" idx="12"/>
          </p:nvPr>
        </p:nvSpPr>
        <p:spPr/>
        <p:txBody>
          <a:bodyPr/>
          <a:lstStyle>
            <a:lvl1pPr>
              <a:defRPr/>
            </a:lvl1pPr>
          </a:lstStyle>
          <a:p>
            <a:fld id="{541304FE-2950-4EEB-9E1C-E94BA80FA483}" type="slidenum">
              <a:rPr lang="en-GB" altLang="en-US"/>
              <a:pPr/>
              <a:t>‹#›</a:t>
            </a:fld>
            <a:endParaRPr lang="en-GB" altLang="en-US"/>
          </a:p>
        </p:txBody>
      </p:sp>
    </p:spTree>
    <p:extLst>
      <p:ext uri="{BB962C8B-B14F-4D97-AF65-F5344CB8AC3E}">
        <p14:creationId xmlns:p14="http://schemas.microsoft.com/office/powerpoint/2010/main" val="5809353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786B1AE3-D5CE-429B-93C9-F6B69E48A100}"/>
              </a:ext>
            </a:extLst>
          </p:cNvPr>
          <p:cNvSpPr>
            <a:spLocks noGrp="1"/>
          </p:cNvSpPr>
          <p:nvPr>
            <p:ph type="dt" sz="half" idx="10"/>
          </p:nvPr>
        </p:nvSpPr>
        <p:spPr/>
        <p:txBody>
          <a:bodyPr/>
          <a:lstStyle>
            <a:lvl1pPr>
              <a:defRPr/>
            </a:lvl1pPr>
          </a:lstStyle>
          <a:p>
            <a:pPr>
              <a:defRPr/>
            </a:pPr>
            <a:fld id="{00FFC414-A9FC-4F4B-8739-5C66E1C5C29D}" type="datetimeFigureOut">
              <a:rPr lang="en-GB"/>
              <a:pPr>
                <a:defRPr/>
              </a:pPr>
              <a:t>12/02/2021</a:t>
            </a:fld>
            <a:endParaRPr lang="en-GB" dirty="0"/>
          </a:p>
        </p:txBody>
      </p:sp>
      <p:sp>
        <p:nvSpPr>
          <p:cNvPr id="3" name="Footer Placeholder 4">
            <a:extLst>
              <a:ext uri="{FF2B5EF4-FFF2-40B4-BE49-F238E27FC236}">
                <a16:creationId xmlns:a16="http://schemas.microsoft.com/office/drawing/2014/main" id="{149F2F92-CDD9-4AA2-BD55-082DDDC2C265}"/>
              </a:ext>
            </a:extLst>
          </p:cNvPr>
          <p:cNvSpPr>
            <a:spLocks noGrp="1"/>
          </p:cNvSpPr>
          <p:nvPr>
            <p:ph type="ftr" sz="quarter" idx="11"/>
          </p:nvPr>
        </p:nvSpPr>
        <p:spPr/>
        <p:txBody>
          <a:bodyPr/>
          <a:lstStyle>
            <a:lvl1pPr>
              <a:defRPr/>
            </a:lvl1pPr>
          </a:lstStyle>
          <a:p>
            <a:pPr>
              <a:defRPr/>
            </a:pPr>
            <a:endParaRPr lang="en-GB"/>
          </a:p>
        </p:txBody>
      </p:sp>
      <p:sp>
        <p:nvSpPr>
          <p:cNvPr id="4" name="Slide Number Placeholder 5">
            <a:extLst>
              <a:ext uri="{FF2B5EF4-FFF2-40B4-BE49-F238E27FC236}">
                <a16:creationId xmlns:a16="http://schemas.microsoft.com/office/drawing/2014/main" id="{5FE4CF07-706C-426D-95D8-BB06C588D596}"/>
              </a:ext>
            </a:extLst>
          </p:cNvPr>
          <p:cNvSpPr>
            <a:spLocks noGrp="1"/>
          </p:cNvSpPr>
          <p:nvPr>
            <p:ph type="sldNum" sz="quarter" idx="12"/>
          </p:nvPr>
        </p:nvSpPr>
        <p:spPr/>
        <p:txBody>
          <a:bodyPr/>
          <a:lstStyle>
            <a:lvl1pPr>
              <a:defRPr/>
            </a:lvl1pPr>
          </a:lstStyle>
          <a:p>
            <a:fld id="{7ECB1A79-B380-4EDA-82B0-EED49C9A9245}" type="slidenum">
              <a:rPr lang="en-GB" altLang="en-US"/>
              <a:pPr/>
              <a:t>‹#›</a:t>
            </a:fld>
            <a:endParaRPr lang="en-GB" altLang="en-US"/>
          </a:p>
        </p:txBody>
      </p:sp>
    </p:spTree>
    <p:extLst>
      <p:ext uri="{BB962C8B-B14F-4D97-AF65-F5344CB8AC3E}">
        <p14:creationId xmlns:p14="http://schemas.microsoft.com/office/powerpoint/2010/main" val="39462232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FA48A357-DF1A-4D98-8070-BDA6DCE10E0C}"/>
              </a:ext>
            </a:extLst>
          </p:cNvPr>
          <p:cNvSpPr>
            <a:spLocks noGrp="1"/>
          </p:cNvSpPr>
          <p:nvPr>
            <p:ph type="dt" sz="half" idx="10"/>
          </p:nvPr>
        </p:nvSpPr>
        <p:spPr/>
        <p:txBody>
          <a:bodyPr/>
          <a:lstStyle>
            <a:lvl1pPr>
              <a:defRPr/>
            </a:lvl1pPr>
          </a:lstStyle>
          <a:p>
            <a:pPr>
              <a:defRPr/>
            </a:pPr>
            <a:fld id="{D76BD0BD-67EE-4243-908E-2D0B4291E239}" type="datetimeFigureOut">
              <a:rPr lang="en-GB"/>
              <a:pPr>
                <a:defRPr/>
              </a:pPr>
              <a:t>12/02/2021</a:t>
            </a:fld>
            <a:endParaRPr lang="en-GB" dirty="0"/>
          </a:p>
        </p:txBody>
      </p:sp>
      <p:sp>
        <p:nvSpPr>
          <p:cNvPr id="6" name="Footer Placeholder 4">
            <a:extLst>
              <a:ext uri="{FF2B5EF4-FFF2-40B4-BE49-F238E27FC236}">
                <a16:creationId xmlns:a16="http://schemas.microsoft.com/office/drawing/2014/main" id="{4AA5B826-FEE3-4274-A8B7-4D69DCA348DE}"/>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0E15ACA9-CA72-4E7A-BD78-174B0767AB09}"/>
              </a:ext>
            </a:extLst>
          </p:cNvPr>
          <p:cNvSpPr>
            <a:spLocks noGrp="1"/>
          </p:cNvSpPr>
          <p:nvPr>
            <p:ph type="sldNum" sz="quarter" idx="12"/>
          </p:nvPr>
        </p:nvSpPr>
        <p:spPr/>
        <p:txBody>
          <a:bodyPr/>
          <a:lstStyle>
            <a:lvl1pPr>
              <a:defRPr/>
            </a:lvl1pPr>
          </a:lstStyle>
          <a:p>
            <a:fld id="{1BB69F2E-CBA1-41E8-B776-F8E4CE958D09}" type="slidenum">
              <a:rPr lang="en-GB" altLang="en-US"/>
              <a:pPr/>
              <a:t>‹#›</a:t>
            </a:fld>
            <a:endParaRPr lang="en-GB" altLang="en-US"/>
          </a:p>
        </p:txBody>
      </p:sp>
    </p:spTree>
    <p:extLst>
      <p:ext uri="{BB962C8B-B14F-4D97-AF65-F5344CB8AC3E}">
        <p14:creationId xmlns:p14="http://schemas.microsoft.com/office/powerpoint/2010/main" val="1868489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2700DF14-AC97-4CD7-AC4E-4D6D9C8F6B59}"/>
              </a:ext>
            </a:extLst>
          </p:cNvPr>
          <p:cNvSpPr>
            <a:spLocks noGrp="1"/>
          </p:cNvSpPr>
          <p:nvPr>
            <p:ph type="dt" sz="half" idx="10"/>
          </p:nvPr>
        </p:nvSpPr>
        <p:spPr/>
        <p:txBody>
          <a:bodyPr/>
          <a:lstStyle>
            <a:lvl1pPr>
              <a:defRPr/>
            </a:lvl1pPr>
          </a:lstStyle>
          <a:p>
            <a:pPr>
              <a:defRPr/>
            </a:pPr>
            <a:fld id="{189BEF50-E26E-43DC-A5A6-47C0CF8613FA}" type="datetimeFigureOut">
              <a:rPr lang="en-GB"/>
              <a:pPr>
                <a:defRPr/>
              </a:pPr>
              <a:t>12/02/2021</a:t>
            </a:fld>
            <a:endParaRPr lang="en-GB" dirty="0"/>
          </a:p>
        </p:txBody>
      </p:sp>
      <p:sp>
        <p:nvSpPr>
          <p:cNvPr id="6" name="Footer Placeholder 4">
            <a:extLst>
              <a:ext uri="{FF2B5EF4-FFF2-40B4-BE49-F238E27FC236}">
                <a16:creationId xmlns:a16="http://schemas.microsoft.com/office/drawing/2014/main" id="{10A7A36D-DF54-48F9-A228-30A101A619E9}"/>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5BBD9B2D-3758-4DC9-A89D-49B9031A498E}"/>
              </a:ext>
            </a:extLst>
          </p:cNvPr>
          <p:cNvSpPr>
            <a:spLocks noGrp="1"/>
          </p:cNvSpPr>
          <p:nvPr>
            <p:ph type="sldNum" sz="quarter" idx="12"/>
          </p:nvPr>
        </p:nvSpPr>
        <p:spPr/>
        <p:txBody>
          <a:bodyPr/>
          <a:lstStyle>
            <a:lvl1pPr>
              <a:defRPr/>
            </a:lvl1pPr>
          </a:lstStyle>
          <a:p>
            <a:fld id="{6AD11CBA-00FF-4BFE-9F84-D7D463E66CB2}" type="slidenum">
              <a:rPr lang="en-GB" altLang="en-US"/>
              <a:pPr/>
              <a:t>‹#›</a:t>
            </a:fld>
            <a:endParaRPr lang="en-GB" altLang="en-US"/>
          </a:p>
        </p:txBody>
      </p:sp>
    </p:spTree>
    <p:extLst>
      <p:ext uri="{BB962C8B-B14F-4D97-AF65-F5344CB8AC3E}">
        <p14:creationId xmlns:p14="http://schemas.microsoft.com/office/powerpoint/2010/main" val="41069977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62746D23-48B4-4D88-9236-53B78D11BF64}"/>
              </a:ext>
            </a:extLst>
          </p:cNvPr>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BE338A1F-77B7-4E12-AD88-4D368EB4B074}"/>
              </a:ext>
            </a:extLst>
          </p:cNvPr>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E47DDC59-D3D5-43B0-B66F-A07788375CC2}"/>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Twinkl" pitchFamily="2" charset="0"/>
              </a:defRPr>
            </a:lvl1pPr>
          </a:lstStyle>
          <a:p>
            <a:pPr>
              <a:defRPr/>
            </a:pPr>
            <a:fld id="{7DDD1733-FB04-4700-8144-AB137AD98BF8}" type="datetimeFigureOut">
              <a:rPr lang="en-GB"/>
              <a:pPr>
                <a:defRPr/>
              </a:pPr>
              <a:t>12/02/2021</a:t>
            </a:fld>
            <a:endParaRPr lang="en-GB" dirty="0"/>
          </a:p>
        </p:txBody>
      </p:sp>
      <p:sp>
        <p:nvSpPr>
          <p:cNvPr id="5" name="Footer Placeholder 4">
            <a:extLst>
              <a:ext uri="{FF2B5EF4-FFF2-40B4-BE49-F238E27FC236}">
                <a16:creationId xmlns:a16="http://schemas.microsoft.com/office/drawing/2014/main" id="{D33A2446-21F8-487B-96D1-EC3345FD6F9D}"/>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Twinkl" pitchFamily="2" charset="0"/>
              </a:defRPr>
            </a:lvl1pPr>
          </a:lstStyle>
          <a:p>
            <a:pPr>
              <a:defRPr/>
            </a:pPr>
            <a:endParaRPr lang="en-GB"/>
          </a:p>
        </p:txBody>
      </p:sp>
      <p:sp>
        <p:nvSpPr>
          <p:cNvPr id="6" name="Slide Number Placeholder 5">
            <a:extLst>
              <a:ext uri="{FF2B5EF4-FFF2-40B4-BE49-F238E27FC236}">
                <a16:creationId xmlns:a16="http://schemas.microsoft.com/office/drawing/2014/main" id="{5B5E6E0B-0751-4B50-9005-6146884DD424}"/>
              </a:ext>
            </a:extLst>
          </p:cNvPr>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Twinkl" pitchFamily="2" charset="0"/>
              </a:defRPr>
            </a:lvl1pPr>
          </a:lstStyle>
          <a:p>
            <a:fld id="{00568D95-7566-4C74-B7F0-065508A00037}" type="slidenum">
              <a:rPr lang="en-GB" altLang="en-US"/>
              <a:pPr/>
              <a:t>‹#›</a:t>
            </a:fld>
            <a:endParaRPr lang="en-GB"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0" fontAlgn="base" hangingPunct="0">
        <a:lnSpc>
          <a:spcPct val="90000"/>
        </a:lnSpc>
        <a:spcBef>
          <a:spcPct val="0"/>
        </a:spcBef>
        <a:spcAft>
          <a:spcPct val="0"/>
        </a:spcAft>
        <a:defRPr sz="4400" kern="1200">
          <a:solidFill>
            <a:schemeClr val="tx1"/>
          </a:solidFill>
          <a:latin typeface="Twinkl" pitchFamily="2" charset="0"/>
          <a:ea typeface="+mj-ea"/>
          <a:cs typeface="+mj-cs"/>
        </a:defRPr>
      </a:lvl1pPr>
      <a:lvl2pPr algn="l" rtl="0" eaLnBrk="0" fontAlgn="base" hangingPunct="0">
        <a:lnSpc>
          <a:spcPct val="90000"/>
        </a:lnSpc>
        <a:spcBef>
          <a:spcPct val="0"/>
        </a:spcBef>
        <a:spcAft>
          <a:spcPct val="0"/>
        </a:spcAft>
        <a:defRPr sz="4400">
          <a:solidFill>
            <a:schemeClr val="tx1"/>
          </a:solidFill>
          <a:latin typeface="Twinkl" pitchFamily="2" charset="0"/>
        </a:defRPr>
      </a:lvl2pPr>
      <a:lvl3pPr algn="l" rtl="0" eaLnBrk="0" fontAlgn="base" hangingPunct="0">
        <a:lnSpc>
          <a:spcPct val="90000"/>
        </a:lnSpc>
        <a:spcBef>
          <a:spcPct val="0"/>
        </a:spcBef>
        <a:spcAft>
          <a:spcPct val="0"/>
        </a:spcAft>
        <a:defRPr sz="4400">
          <a:solidFill>
            <a:schemeClr val="tx1"/>
          </a:solidFill>
          <a:latin typeface="Twinkl" pitchFamily="2" charset="0"/>
        </a:defRPr>
      </a:lvl3pPr>
      <a:lvl4pPr algn="l" rtl="0" eaLnBrk="0" fontAlgn="base" hangingPunct="0">
        <a:lnSpc>
          <a:spcPct val="90000"/>
        </a:lnSpc>
        <a:spcBef>
          <a:spcPct val="0"/>
        </a:spcBef>
        <a:spcAft>
          <a:spcPct val="0"/>
        </a:spcAft>
        <a:defRPr sz="4400">
          <a:solidFill>
            <a:schemeClr val="tx1"/>
          </a:solidFill>
          <a:latin typeface="Twinkl" pitchFamily="2" charset="0"/>
        </a:defRPr>
      </a:lvl4pPr>
      <a:lvl5pPr algn="l" rtl="0" eaLnBrk="0" fontAlgn="base" hangingPunct="0">
        <a:lnSpc>
          <a:spcPct val="90000"/>
        </a:lnSpc>
        <a:spcBef>
          <a:spcPct val="0"/>
        </a:spcBef>
        <a:spcAft>
          <a:spcPct val="0"/>
        </a:spcAft>
        <a:defRPr sz="4400">
          <a:solidFill>
            <a:schemeClr val="tx1"/>
          </a:solidFill>
          <a:latin typeface="Twinkl" pitchFamily="2"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Twinkl" pitchFamily="2" charset="0"/>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Twinkl" pitchFamily="2" charset="0"/>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Twinkl" pitchFamily="2"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Twinkl" pitchFamily="2"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Twinkl"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2.tiff"/><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3.tiff"/><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4.tiff"/><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6.tiff"/><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7.tiff"/><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8.tiff"/><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9.tif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9.tiff"/><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0.tif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a:extLst>
              <a:ext uri="{FF2B5EF4-FFF2-40B4-BE49-F238E27FC236}">
                <a16:creationId xmlns:a16="http://schemas.microsoft.com/office/drawing/2014/main" id="{525275B0-21AE-4375-8C32-21D97AB70389}"/>
              </a:ext>
            </a:extLst>
          </p:cNvPr>
          <p:cNvSpPr/>
          <p:nvPr/>
        </p:nvSpPr>
        <p:spPr>
          <a:xfrm>
            <a:off x="506413" y="403225"/>
            <a:ext cx="8131175" cy="6051550"/>
          </a:xfrm>
          <a:prstGeom prst="roundRect">
            <a:avLst>
              <a:gd name="adj" fmla="val 4774"/>
            </a:avLst>
          </a:prstGeom>
          <a:solidFill>
            <a:schemeClr val="bg1">
              <a:alpha val="98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latin typeface="Twinkl" pitchFamily="2" charset="0"/>
            </a:endParaRPr>
          </a:p>
        </p:txBody>
      </p:sp>
      <p:sp>
        <p:nvSpPr>
          <p:cNvPr id="6147" name="TextBox 2">
            <a:extLst>
              <a:ext uri="{FF2B5EF4-FFF2-40B4-BE49-F238E27FC236}">
                <a16:creationId xmlns:a16="http://schemas.microsoft.com/office/drawing/2014/main" id="{AA71A2CD-1C5C-4E18-B80F-0A8817F2DBE0}"/>
              </a:ext>
            </a:extLst>
          </p:cNvPr>
          <p:cNvSpPr txBox="1">
            <a:spLocks noChangeArrowheads="1"/>
          </p:cNvSpPr>
          <p:nvPr/>
        </p:nvSpPr>
        <p:spPr bwMode="auto">
          <a:xfrm>
            <a:off x="2354885" y="403225"/>
            <a:ext cx="443422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Twinkl" pitchFamily="2" charset="0"/>
              </a:defRPr>
            </a:lvl1pPr>
            <a:lvl2pPr marL="742950" indent="-285750">
              <a:lnSpc>
                <a:spcPct val="90000"/>
              </a:lnSpc>
              <a:spcBef>
                <a:spcPts val="500"/>
              </a:spcBef>
              <a:buFont typeface="Arial" panose="020B0604020202020204" pitchFamily="34" charset="0"/>
              <a:buChar char="•"/>
              <a:defRPr sz="2400">
                <a:solidFill>
                  <a:schemeClr val="tx1"/>
                </a:solidFill>
                <a:latin typeface="Twinkl" pitchFamily="2" charset="0"/>
              </a:defRPr>
            </a:lvl2pPr>
            <a:lvl3pPr marL="1143000" indent="-228600">
              <a:lnSpc>
                <a:spcPct val="90000"/>
              </a:lnSpc>
              <a:spcBef>
                <a:spcPts val="500"/>
              </a:spcBef>
              <a:buFont typeface="Arial" panose="020B0604020202020204" pitchFamily="34" charset="0"/>
              <a:buChar char="•"/>
              <a:defRPr sz="2000">
                <a:solidFill>
                  <a:schemeClr val="tx1"/>
                </a:solidFill>
                <a:latin typeface="Twinkl" pitchFamily="2" charset="0"/>
              </a:defRPr>
            </a:lvl3pPr>
            <a:lvl4pPr marL="1600200" indent="-228600">
              <a:lnSpc>
                <a:spcPct val="90000"/>
              </a:lnSpc>
              <a:spcBef>
                <a:spcPts val="500"/>
              </a:spcBef>
              <a:buFont typeface="Arial" panose="020B0604020202020204" pitchFamily="34" charset="0"/>
              <a:buChar char="•"/>
              <a:defRPr>
                <a:solidFill>
                  <a:schemeClr val="tx1"/>
                </a:solidFill>
                <a:latin typeface="Twinkl" pitchFamily="2" charset="0"/>
              </a:defRPr>
            </a:lvl4pPr>
            <a:lvl5pPr marL="2057400" indent="-228600">
              <a:lnSpc>
                <a:spcPct val="90000"/>
              </a:lnSpc>
              <a:spcBef>
                <a:spcPts val="500"/>
              </a:spcBef>
              <a:buFont typeface="Arial" panose="020B0604020202020204" pitchFamily="34" charset="0"/>
              <a:buChar char="•"/>
              <a:defRPr>
                <a:solidFill>
                  <a:schemeClr val="tx1"/>
                </a:solidFill>
                <a:latin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winkl" pitchFamily="2" charset="0"/>
              </a:defRPr>
            </a:lvl9pPr>
          </a:lstStyle>
          <a:p>
            <a:pPr algn="ctr">
              <a:lnSpc>
                <a:spcPct val="100000"/>
              </a:lnSpc>
              <a:spcBef>
                <a:spcPct val="0"/>
              </a:spcBef>
              <a:buFontTx/>
              <a:buNone/>
            </a:pPr>
            <a:r>
              <a:rPr lang="en-GB" altLang="en-US" sz="4000" b="1" dirty="0"/>
              <a:t>Leonard Bernstein</a:t>
            </a:r>
          </a:p>
        </p:txBody>
      </p:sp>
      <p:sp>
        <p:nvSpPr>
          <p:cNvPr id="6148" name="TextBox 15">
            <a:extLst>
              <a:ext uri="{FF2B5EF4-FFF2-40B4-BE49-F238E27FC236}">
                <a16:creationId xmlns:a16="http://schemas.microsoft.com/office/drawing/2014/main" id="{AF44DC95-B1C0-4D82-8FA3-42B1CE51DE6D}"/>
              </a:ext>
            </a:extLst>
          </p:cNvPr>
          <p:cNvSpPr txBox="1">
            <a:spLocks noChangeArrowheads="1"/>
          </p:cNvSpPr>
          <p:nvPr/>
        </p:nvSpPr>
        <p:spPr bwMode="auto">
          <a:xfrm>
            <a:off x="700087" y="992038"/>
            <a:ext cx="7743825" cy="3462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Twinkl" pitchFamily="2" charset="0"/>
              </a:defRPr>
            </a:lvl1pPr>
            <a:lvl2pPr marL="742950" indent="-285750">
              <a:lnSpc>
                <a:spcPct val="90000"/>
              </a:lnSpc>
              <a:spcBef>
                <a:spcPts val="500"/>
              </a:spcBef>
              <a:buFont typeface="Arial" panose="020B0604020202020204" pitchFamily="34" charset="0"/>
              <a:buChar char="•"/>
              <a:defRPr sz="2400">
                <a:solidFill>
                  <a:schemeClr val="tx1"/>
                </a:solidFill>
                <a:latin typeface="Twinkl" pitchFamily="2" charset="0"/>
              </a:defRPr>
            </a:lvl2pPr>
            <a:lvl3pPr marL="1143000" indent="-228600">
              <a:lnSpc>
                <a:spcPct val="90000"/>
              </a:lnSpc>
              <a:spcBef>
                <a:spcPts val="500"/>
              </a:spcBef>
              <a:buFont typeface="Arial" panose="020B0604020202020204" pitchFamily="34" charset="0"/>
              <a:buChar char="•"/>
              <a:defRPr sz="2000">
                <a:solidFill>
                  <a:schemeClr val="tx1"/>
                </a:solidFill>
                <a:latin typeface="Twinkl" pitchFamily="2" charset="0"/>
              </a:defRPr>
            </a:lvl3pPr>
            <a:lvl4pPr marL="1600200" indent="-228600">
              <a:lnSpc>
                <a:spcPct val="90000"/>
              </a:lnSpc>
              <a:spcBef>
                <a:spcPts val="500"/>
              </a:spcBef>
              <a:buFont typeface="Arial" panose="020B0604020202020204" pitchFamily="34" charset="0"/>
              <a:buChar char="•"/>
              <a:defRPr>
                <a:solidFill>
                  <a:schemeClr val="tx1"/>
                </a:solidFill>
                <a:latin typeface="Twinkl" pitchFamily="2" charset="0"/>
              </a:defRPr>
            </a:lvl4pPr>
            <a:lvl5pPr marL="2057400" indent="-228600">
              <a:lnSpc>
                <a:spcPct val="90000"/>
              </a:lnSpc>
              <a:spcBef>
                <a:spcPts val="500"/>
              </a:spcBef>
              <a:buFont typeface="Arial" panose="020B0604020202020204" pitchFamily="34" charset="0"/>
              <a:buChar char="•"/>
              <a:defRPr>
                <a:solidFill>
                  <a:schemeClr val="tx1"/>
                </a:solidFill>
                <a:latin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winkl" pitchFamily="2" charset="0"/>
              </a:defRPr>
            </a:lvl9pPr>
          </a:lstStyle>
          <a:p>
            <a:pPr algn="just">
              <a:lnSpc>
                <a:spcPct val="100000"/>
              </a:lnSpc>
              <a:spcBef>
                <a:spcPct val="0"/>
              </a:spcBef>
              <a:buFontTx/>
              <a:buNone/>
            </a:pPr>
            <a:r>
              <a:rPr lang="en-GB" altLang="en-US" sz="1800" dirty="0"/>
              <a:t>Leonard Bernstein grew up in Boston, USA. His family were Jewish and his parents came from Ukraine. Leonard’s family ran a hairdressing and beauty products business. His father wanted Leonard to continue the family business but this wasn’t Bernstein’s dream. Having learnt to play the piano at a very young age, Leonard’s passion was music. After finishing high school, he studied music at Harvard, one of the top universities in the USA. </a:t>
            </a:r>
          </a:p>
          <a:p>
            <a:pPr algn="just">
              <a:lnSpc>
                <a:spcPct val="100000"/>
              </a:lnSpc>
              <a:spcBef>
                <a:spcPts val="600"/>
              </a:spcBef>
              <a:buNone/>
            </a:pPr>
            <a:r>
              <a:rPr lang="en-GB" altLang="en-US" sz="1800" dirty="0"/>
              <a:t>After graduating, Leonard worked with several orchestras across cities in the USA. In 1943, at the last moment, he became assistant conductor of the New York Philharmonic Orchestra to conduct a concert in Carnegie Hall, one of the most famous concert venues in America. This concert was </a:t>
            </a:r>
          </a:p>
          <a:p>
            <a:pPr>
              <a:lnSpc>
                <a:spcPct val="100000"/>
              </a:lnSpc>
              <a:spcBef>
                <a:spcPct val="0"/>
              </a:spcBef>
              <a:buFontTx/>
              <a:buNone/>
            </a:pPr>
            <a:endParaRPr lang="en-GB" altLang="en-US" sz="1600" dirty="0"/>
          </a:p>
        </p:txBody>
      </p:sp>
      <p:sp>
        <p:nvSpPr>
          <p:cNvPr id="3" name="TextBox 2">
            <a:extLst>
              <a:ext uri="{FF2B5EF4-FFF2-40B4-BE49-F238E27FC236}">
                <a16:creationId xmlns:a16="http://schemas.microsoft.com/office/drawing/2014/main" id="{BA5DF376-A575-448A-BA34-75A7A6D97515}"/>
              </a:ext>
            </a:extLst>
          </p:cNvPr>
          <p:cNvSpPr txBox="1"/>
          <p:nvPr/>
        </p:nvSpPr>
        <p:spPr>
          <a:xfrm>
            <a:off x="2730500" y="6575425"/>
            <a:ext cx="3683000" cy="184150"/>
          </a:xfrm>
          <a:prstGeom prst="rect">
            <a:avLst/>
          </a:prstGeom>
          <a:noFill/>
        </p:spPr>
        <p:txBody>
          <a:bodyPr wrap="none">
            <a:spAutoFit/>
          </a:bodyPr>
          <a:lstStyle/>
          <a:p>
            <a:pPr algn="ctr">
              <a:defRPr/>
            </a:pPr>
            <a:r>
              <a:rPr lang="en-GB" sz="600" dirty="0">
                <a:solidFill>
                  <a:schemeClr val="bg2">
                    <a:lumMod val="25000"/>
                  </a:schemeClr>
                </a:solidFill>
                <a:latin typeface="Arial" panose="020B0604020202020204" pitchFamily="34" charset="0"/>
                <a:cs typeface="Arial" panose="020B0604020202020204" pitchFamily="34" charset="0"/>
              </a:rPr>
              <a:t>Photo courtesy of Randy </a:t>
            </a:r>
            <a:r>
              <a:rPr lang="en-GB" sz="600" dirty="0" err="1">
                <a:solidFill>
                  <a:schemeClr val="bg2">
                    <a:lumMod val="25000"/>
                  </a:schemeClr>
                </a:solidFill>
                <a:latin typeface="Arial" panose="020B0604020202020204" pitchFamily="34" charset="0"/>
                <a:cs typeface="Arial" panose="020B0604020202020204" pitchFamily="34" charset="0"/>
              </a:rPr>
              <a:t>Lemolne</a:t>
            </a:r>
            <a:r>
              <a:rPr lang="en-GB" sz="600" dirty="0">
                <a:solidFill>
                  <a:schemeClr val="bg2">
                    <a:lumMod val="25000"/>
                  </a:schemeClr>
                </a:solidFill>
                <a:latin typeface="Arial" panose="020B0604020202020204" pitchFamily="34" charset="0"/>
                <a:cs typeface="Arial" panose="020B0604020202020204" pitchFamily="34" charset="0"/>
              </a:rPr>
              <a:t>(@flickr.com) - granted under creative commons licence - attribution</a:t>
            </a:r>
          </a:p>
        </p:txBody>
      </p:sp>
      <p:pic>
        <p:nvPicPr>
          <p:cNvPr id="9" name="Picture 3">
            <a:extLst>
              <a:ext uri="{FF2B5EF4-FFF2-40B4-BE49-F238E27FC236}">
                <a16:creationId xmlns:a16="http://schemas.microsoft.com/office/drawing/2014/main" id="{D3895829-4CCE-4B76-906A-C49296B4C123}"/>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352176" y="4296857"/>
            <a:ext cx="2961451" cy="197657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8" name="TextBox 15">
            <a:extLst>
              <a:ext uri="{FF2B5EF4-FFF2-40B4-BE49-F238E27FC236}">
                <a16:creationId xmlns:a16="http://schemas.microsoft.com/office/drawing/2014/main" id="{99C735B8-227C-4AB7-9641-AF406CFAD8AE}"/>
              </a:ext>
            </a:extLst>
          </p:cNvPr>
          <p:cNvSpPr txBox="1">
            <a:spLocks noChangeArrowheads="1"/>
          </p:cNvSpPr>
          <p:nvPr/>
        </p:nvSpPr>
        <p:spPr bwMode="auto">
          <a:xfrm>
            <a:off x="700087" y="4177784"/>
            <a:ext cx="4584977" cy="2354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Twinkl" pitchFamily="2" charset="0"/>
              </a:defRPr>
            </a:lvl1pPr>
            <a:lvl2pPr marL="742950" indent="-285750">
              <a:lnSpc>
                <a:spcPct val="90000"/>
              </a:lnSpc>
              <a:spcBef>
                <a:spcPts val="500"/>
              </a:spcBef>
              <a:buFont typeface="Arial" panose="020B0604020202020204" pitchFamily="34" charset="0"/>
              <a:buChar char="•"/>
              <a:defRPr sz="2400">
                <a:solidFill>
                  <a:schemeClr val="tx1"/>
                </a:solidFill>
                <a:latin typeface="Twinkl" pitchFamily="2" charset="0"/>
              </a:defRPr>
            </a:lvl2pPr>
            <a:lvl3pPr marL="1143000" indent="-228600">
              <a:lnSpc>
                <a:spcPct val="90000"/>
              </a:lnSpc>
              <a:spcBef>
                <a:spcPts val="500"/>
              </a:spcBef>
              <a:buFont typeface="Arial" panose="020B0604020202020204" pitchFamily="34" charset="0"/>
              <a:buChar char="•"/>
              <a:defRPr sz="2000">
                <a:solidFill>
                  <a:schemeClr val="tx1"/>
                </a:solidFill>
                <a:latin typeface="Twinkl" pitchFamily="2" charset="0"/>
              </a:defRPr>
            </a:lvl3pPr>
            <a:lvl4pPr marL="1600200" indent="-228600">
              <a:lnSpc>
                <a:spcPct val="90000"/>
              </a:lnSpc>
              <a:spcBef>
                <a:spcPts val="500"/>
              </a:spcBef>
              <a:buFont typeface="Arial" panose="020B0604020202020204" pitchFamily="34" charset="0"/>
              <a:buChar char="•"/>
              <a:defRPr>
                <a:solidFill>
                  <a:schemeClr val="tx1"/>
                </a:solidFill>
                <a:latin typeface="Twinkl" pitchFamily="2" charset="0"/>
              </a:defRPr>
            </a:lvl4pPr>
            <a:lvl5pPr marL="2057400" indent="-228600">
              <a:lnSpc>
                <a:spcPct val="90000"/>
              </a:lnSpc>
              <a:spcBef>
                <a:spcPts val="500"/>
              </a:spcBef>
              <a:buFont typeface="Arial" panose="020B0604020202020204" pitchFamily="34" charset="0"/>
              <a:buChar char="•"/>
              <a:defRPr>
                <a:solidFill>
                  <a:schemeClr val="tx1"/>
                </a:solidFill>
                <a:latin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winkl" pitchFamily="2" charset="0"/>
              </a:defRPr>
            </a:lvl9pPr>
          </a:lstStyle>
          <a:p>
            <a:pPr algn="just">
              <a:lnSpc>
                <a:spcPct val="100000"/>
              </a:lnSpc>
              <a:spcBef>
                <a:spcPct val="0"/>
              </a:spcBef>
              <a:buNone/>
            </a:pPr>
            <a:r>
              <a:rPr lang="en-GB" altLang="en-US" sz="1800" dirty="0"/>
              <a:t>broadcast throughout America over the radio and was the start of his popularity. Leonard later became music director of the New York Philharmonic. </a:t>
            </a:r>
          </a:p>
          <a:p>
            <a:pPr algn="just">
              <a:lnSpc>
                <a:spcPct val="100000"/>
              </a:lnSpc>
              <a:spcBef>
                <a:spcPts val="600"/>
              </a:spcBef>
              <a:buFontTx/>
              <a:buNone/>
            </a:pPr>
            <a:r>
              <a:rPr lang="en-GB" altLang="en-US" sz="1800" dirty="0"/>
              <a:t>Bernstein was the first to use television to </a:t>
            </a:r>
          </a:p>
          <a:p>
            <a:pPr algn="just">
              <a:lnSpc>
                <a:spcPct val="100000"/>
              </a:lnSpc>
              <a:spcBef>
                <a:spcPct val="0"/>
              </a:spcBef>
              <a:buFontTx/>
              <a:buNone/>
            </a:pPr>
            <a:r>
              <a:rPr lang="en-GB" altLang="en-US" sz="1800" dirty="0"/>
              <a:t>bring classical music to a huge audience</a:t>
            </a:r>
          </a:p>
          <a:p>
            <a:pPr algn="just">
              <a:lnSpc>
                <a:spcPct val="100000"/>
              </a:lnSpc>
              <a:spcBef>
                <a:spcPct val="0"/>
              </a:spcBef>
              <a:buFontTx/>
              <a:buNone/>
            </a:pPr>
            <a:r>
              <a:rPr lang="en-GB" altLang="en-US" sz="1800" dirty="0"/>
              <a:t>through televised concerts.</a:t>
            </a:r>
          </a:p>
          <a:p>
            <a:pPr algn="just">
              <a:lnSpc>
                <a:spcPct val="100000"/>
              </a:lnSpc>
              <a:spcBef>
                <a:spcPct val="0"/>
              </a:spcBef>
              <a:buFontTx/>
              <a:buNone/>
            </a:pPr>
            <a:endParaRPr lang="en-GB" altLang="en-US" sz="16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a:extLst>
              <a:ext uri="{FF2B5EF4-FFF2-40B4-BE49-F238E27FC236}">
                <a16:creationId xmlns:a16="http://schemas.microsoft.com/office/drawing/2014/main" id="{525275B0-21AE-4375-8C32-21D97AB70389}"/>
              </a:ext>
            </a:extLst>
          </p:cNvPr>
          <p:cNvSpPr/>
          <p:nvPr/>
        </p:nvSpPr>
        <p:spPr>
          <a:xfrm>
            <a:off x="506412" y="403225"/>
            <a:ext cx="8131175" cy="6051550"/>
          </a:xfrm>
          <a:prstGeom prst="roundRect">
            <a:avLst>
              <a:gd name="adj" fmla="val 4774"/>
            </a:avLst>
          </a:prstGeom>
          <a:solidFill>
            <a:schemeClr val="bg1">
              <a:alpha val="98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latin typeface="Twinkl" pitchFamily="2" charset="0"/>
            </a:endParaRPr>
          </a:p>
        </p:txBody>
      </p:sp>
      <p:sp>
        <p:nvSpPr>
          <p:cNvPr id="6147" name="TextBox 2">
            <a:extLst>
              <a:ext uri="{FF2B5EF4-FFF2-40B4-BE49-F238E27FC236}">
                <a16:creationId xmlns:a16="http://schemas.microsoft.com/office/drawing/2014/main" id="{AA71A2CD-1C5C-4E18-B80F-0A8817F2DBE0}"/>
              </a:ext>
            </a:extLst>
          </p:cNvPr>
          <p:cNvSpPr txBox="1">
            <a:spLocks noChangeArrowheads="1"/>
          </p:cNvSpPr>
          <p:nvPr/>
        </p:nvSpPr>
        <p:spPr bwMode="auto">
          <a:xfrm>
            <a:off x="2354885" y="403225"/>
            <a:ext cx="443422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Twinkl" pitchFamily="2" charset="0"/>
              </a:defRPr>
            </a:lvl1pPr>
            <a:lvl2pPr marL="742950" indent="-285750">
              <a:lnSpc>
                <a:spcPct val="90000"/>
              </a:lnSpc>
              <a:spcBef>
                <a:spcPts val="500"/>
              </a:spcBef>
              <a:buFont typeface="Arial" panose="020B0604020202020204" pitchFamily="34" charset="0"/>
              <a:buChar char="•"/>
              <a:defRPr sz="2400">
                <a:solidFill>
                  <a:schemeClr val="tx1"/>
                </a:solidFill>
                <a:latin typeface="Twinkl" pitchFamily="2" charset="0"/>
              </a:defRPr>
            </a:lvl2pPr>
            <a:lvl3pPr marL="1143000" indent="-228600">
              <a:lnSpc>
                <a:spcPct val="90000"/>
              </a:lnSpc>
              <a:spcBef>
                <a:spcPts val="500"/>
              </a:spcBef>
              <a:buFont typeface="Arial" panose="020B0604020202020204" pitchFamily="34" charset="0"/>
              <a:buChar char="•"/>
              <a:defRPr sz="2000">
                <a:solidFill>
                  <a:schemeClr val="tx1"/>
                </a:solidFill>
                <a:latin typeface="Twinkl" pitchFamily="2" charset="0"/>
              </a:defRPr>
            </a:lvl3pPr>
            <a:lvl4pPr marL="1600200" indent="-228600">
              <a:lnSpc>
                <a:spcPct val="90000"/>
              </a:lnSpc>
              <a:spcBef>
                <a:spcPts val="500"/>
              </a:spcBef>
              <a:buFont typeface="Arial" panose="020B0604020202020204" pitchFamily="34" charset="0"/>
              <a:buChar char="•"/>
              <a:defRPr>
                <a:solidFill>
                  <a:schemeClr val="tx1"/>
                </a:solidFill>
                <a:latin typeface="Twinkl" pitchFamily="2" charset="0"/>
              </a:defRPr>
            </a:lvl4pPr>
            <a:lvl5pPr marL="2057400" indent="-228600">
              <a:lnSpc>
                <a:spcPct val="90000"/>
              </a:lnSpc>
              <a:spcBef>
                <a:spcPts val="500"/>
              </a:spcBef>
              <a:buFont typeface="Arial" panose="020B0604020202020204" pitchFamily="34" charset="0"/>
              <a:buChar char="•"/>
              <a:defRPr>
                <a:solidFill>
                  <a:schemeClr val="tx1"/>
                </a:solidFill>
                <a:latin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winkl" pitchFamily="2" charset="0"/>
              </a:defRPr>
            </a:lvl9pPr>
          </a:lstStyle>
          <a:p>
            <a:pPr algn="ctr">
              <a:lnSpc>
                <a:spcPct val="100000"/>
              </a:lnSpc>
              <a:spcBef>
                <a:spcPct val="0"/>
              </a:spcBef>
              <a:buFontTx/>
              <a:buNone/>
            </a:pPr>
            <a:r>
              <a:rPr lang="en-GB" altLang="en-US" sz="4000" b="1" dirty="0"/>
              <a:t>Leonard Bernstein</a:t>
            </a:r>
          </a:p>
        </p:txBody>
      </p:sp>
      <p:sp>
        <p:nvSpPr>
          <p:cNvPr id="6148" name="TextBox 15">
            <a:extLst>
              <a:ext uri="{FF2B5EF4-FFF2-40B4-BE49-F238E27FC236}">
                <a16:creationId xmlns:a16="http://schemas.microsoft.com/office/drawing/2014/main" id="{AF44DC95-B1C0-4D82-8FA3-42B1CE51DE6D}"/>
              </a:ext>
            </a:extLst>
          </p:cNvPr>
          <p:cNvSpPr txBox="1">
            <a:spLocks noChangeArrowheads="1"/>
          </p:cNvSpPr>
          <p:nvPr/>
        </p:nvSpPr>
        <p:spPr bwMode="auto">
          <a:xfrm>
            <a:off x="700087" y="1111111"/>
            <a:ext cx="7613403" cy="2585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Twinkl" pitchFamily="2" charset="0"/>
              </a:defRPr>
            </a:lvl1pPr>
            <a:lvl2pPr marL="742950" indent="-285750">
              <a:lnSpc>
                <a:spcPct val="90000"/>
              </a:lnSpc>
              <a:spcBef>
                <a:spcPts val="500"/>
              </a:spcBef>
              <a:buFont typeface="Arial" panose="020B0604020202020204" pitchFamily="34" charset="0"/>
              <a:buChar char="•"/>
              <a:defRPr sz="2400">
                <a:solidFill>
                  <a:schemeClr val="tx1"/>
                </a:solidFill>
                <a:latin typeface="Twinkl" pitchFamily="2" charset="0"/>
              </a:defRPr>
            </a:lvl2pPr>
            <a:lvl3pPr marL="1143000" indent="-228600">
              <a:lnSpc>
                <a:spcPct val="90000"/>
              </a:lnSpc>
              <a:spcBef>
                <a:spcPts val="500"/>
              </a:spcBef>
              <a:buFont typeface="Arial" panose="020B0604020202020204" pitchFamily="34" charset="0"/>
              <a:buChar char="•"/>
              <a:defRPr sz="2000">
                <a:solidFill>
                  <a:schemeClr val="tx1"/>
                </a:solidFill>
                <a:latin typeface="Twinkl" pitchFamily="2" charset="0"/>
              </a:defRPr>
            </a:lvl3pPr>
            <a:lvl4pPr marL="1600200" indent="-228600">
              <a:lnSpc>
                <a:spcPct val="90000"/>
              </a:lnSpc>
              <a:spcBef>
                <a:spcPts val="500"/>
              </a:spcBef>
              <a:buFont typeface="Arial" panose="020B0604020202020204" pitchFamily="34" charset="0"/>
              <a:buChar char="•"/>
              <a:defRPr>
                <a:solidFill>
                  <a:schemeClr val="tx1"/>
                </a:solidFill>
                <a:latin typeface="Twinkl" pitchFamily="2" charset="0"/>
              </a:defRPr>
            </a:lvl4pPr>
            <a:lvl5pPr marL="2057400" indent="-228600">
              <a:lnSpc>
                <a:spcPct val="90000"/>
              </a:lnSpc>
              <a:spcBef>
                <a:spcPts val="500"/>
              </a:spcBef>
              <a:buFont typeface="Arial" panose="020B0604020202020204" pitchFamily="34" charset="0"/>
              <a:buChar char="•"/>
              <a:defRPr>
                <a:solidFill>
                  <a:schemeClr val="tx1"/>
                </a:solidFill>
                <a:latin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winkl" pitchFamily="2" charset="0"/>
              </a:defRPr>
            </a:lvl9pPr>
          </a:lstStyle>
          <a:p>
            <a:pPr>
              <a:lnSpc>
                <a:spcPct val="100000"/>
              </a:lnSpc>
              <a:spcBef>
                <a:spcPct val="0"/>
              </a:spcBef>
              <a:buFontTx/>
              <a:buNone/>
              <a:defRPr/>
            </a:pPr>
            <a:r>
              <a:rPr lang="en-GB" altLang="en-US" sz="1800" dirty="0"/>
              <a:t>Some of Leonard Bernstein’s most famous works include:</a:t>
            </a:r>
          </a:p>
          <a:p>
            <a:pPr marL="285750" indent="-285750" algn="just">
              <a:lnSpc>
                <a:spcPct val="100000"/>
              </a:lnSpc>
              <a:spcBef>
                <a:spcPts val="1200"/>
              </a:spcBef>
              <a:defRPr/>
            </a:pPr>
            <a:r>
              <a:rPr lang="en-GB" altLang="en-US" sz="1800" dirty="0"/>
              <a:t>‘Candide’ – an operetta based on a story by Voltaire. It has won several Tony Awards (the musical version of an Oscar);</a:t>
            </a:r>
          </a:p>
          <a:p>
            <a:pPr marL="285750" indent="-285750" algn="just">
              <a:lnSpc>
                <a:spcPct val="100000"/>
              </a:lnSpc>
              <a:spcBef>
                <a:spcPts val="600"/>
              </a:spcBef>
              <a:defRPr/>
            </a:pPr>
            <a:r>
              <a:rPr lang="en-GB" altLang="en-US" sz="1800" dirty="0"/>
              <a:t>‘On the Town’ – a musical and a film about three sailors in New York. Two of the most famous actors of the time, Gene Kelly and Frank Sinatra starred in the film;</a:t>
            </a:r>
          </a:p>
          <a:p>
            <a:pPr marL="285750" indent="-285750" algn="just">
              <a:lnSpc>
                <a:spcPct val="100000"/>
              </a:lnSpc>
              <a:spcBef>
                <a:spcPts val="600"/>
              </a:spcBef>
              <a:defRPr/>
            </a:pPr>
            <a:r>
              <a:rPr lang="en-GB" altLang="en-US" sz="1800" dirty="0"/>
              <a:t>‘Chichester Psalms’ – a religious piece of music written in Hebrew;</a:t>
            </a:r>
          </a:p>
          <a:p>
            <a:pPr>
              <a:lnSpc>
                <a:spcPct val="100000"/>
              </a:lnSpc>
              <a:spcBef>
                <a:spcPct val="0"/>
              </a:spcBef>
              <a:buFontTx/>
              <a:buNone/>
            </a:pPr>
            <a:endParaRPr lang="en-GB" altLang="en-US" sz="1600" dirty="0"/>
          </a:p>
        </p:txBody>
      </p:sp>
      <p:pic>
        <p:nvPicPr>
          <p:cNvPr id="4" name="Picture 3">
            <a:extLst>
              <a:ext uri="{FF2B5EF4-FFF2-40B4-BE49-F238E27FC236}">
                <a16:creationId xmlns:a16="http://schemas.microsoft.com/office/drawing/2014/main" id="{581F4080-30FF-4849-9C7D-39CC716517D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831057" y="3449068"/>
            <a:ext cx="952614" cy="2934437"/>
          </a:xfrm>
          <a:prstGeom prst="rect">
            <a:avLst/>
          </a:prstGeom>
        </p:spPr>
      </p:pic>
      <p:sp>
        <p:nvSpPr>
          <p:cNvPr id="5" name="TextBox 4">
            <a:extLst>
              <a:ext uri="{FF2B5EF4-FFF2-40B4-BE49-F238E27FC236}">
                <a16:creationId xmlns:a16="http://schemas.microsoft.com/office/drawing/2014/main" id="{F510B69B-C092-4884-B91B-DF766145A648}"/>
              </a:ext>
            </a:extLst>
          </p:cNvPr>
          <p:cNvSpPr txBox="1"/>
          <p:nvPr/>
        </p:nvSpPr>
        <p:spPr>
          <a:xfrm>
            <a:off x="700087" y="3415512"/>
            <a:ext cx="6220830" cy="1200329"/>
          </a:xfrm>
          <a:prstGeom prst="rect">
            <a:avLst/>
          </a:prstGeom>
          <a:noFill/>
        </p:spPr>
        <p:txBody>
          <a:bodyPr wrap="square" rtlCol="0">
            <a:spAutoFit/>
          </a:bodyPr>
          <a:lstStyle/>
          <a:p>
            <a:pPr marL="285750" indent="-285750">
              <a:buFont typeface="Arial" panose="020B0604020202020204" pitchFamily="34" charset="0"/>
              <a:buChar char="•"/>
            </a:pPr>
            <a:r>
              <a:rPr lang="en-GB" altLang="en-US" sz="1800" dirty="0">
                <a:latin typeface="Twinkl" pitchFamily="2" charset="0"/>
              </a:rPr>
              <a:t>‘West Side Story’ – a musical loosely based on ‘Romeo and Juliet’. It was turned into a popular film which won 10 Oscars, including Best Picture.</a:t>
            </a:r>
          </a:p>
          <a:p>
            <a:endParaRPr lang="en-GB" dirty="0"/>
          </a:p>
        </p:txBody>
      </p:sp>
    </p:spTree>
    <p:extLst>
      <p:ext uri="{BB962C8B-B14F-4D97-AF65-F5344CB8AC3E}">
        <p14:creationId xmlns:p14="http://schemas.microsoft.com/office/powerpoint/2010/main" val="24016797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a:extLst>
              <a:ext uri="{FF2B5EF4-FFF2-40B4-BE49-F238E27FC236}">
                <a16:creationId xmlns:a16="http://schemas.microsoft.com/office/drawing/2014/main" id="{6BDA5DF9-19D4-4C42-B1E5-4F7300A7F650}"/>
              </a:ext>
            </a:extLst>
          </p:cNvPr>
          <p:cNvSpPr/>
          <p:nvPr/>
        </p:nvSpPr>
        <p:spPr>
          <a:xfrm>
            <a:off x="506413" y="403225"/>
            <a:ext cx="8131175" cy="6051550"/>
          </a:xfrm>
          <a:prstGeom prst="roundRect">
            <a:avLst>
              <a:gd name="adj" fmla="val 4774"/>
            </a:avLst>
          </a:prstGeom>
          <a:solidFill>
            <a:schemeClr val="bg1">
              <a:alpha val="98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latin typeface="Twinkl" pitchFamily="2" charset="0"/>
            </a:endParaRPr>
          </a:p>
        </p:txBody>
      </p:sp>
      <p:sp>
        <p:nvSpPr>
          <p:cNvPr id="7171" name="TextBox 2">
            <a:extLst>
              <a:ext uri="{FF2B5EF4-FFF2-40B4-BE49-F238E27FC236}">
                <a16:creationId xmlns:a16="http://schemas.microsoft.com/office/drawing/2014/main" id="{32672EF6-E965-411C-A7EF-D43555B4F114}"/>
              </a:ext>
            </a:extLst>
          </p:cNvPr>
          <p:cNvSpPr txBox="1">
            <a:spLocks noChangeArrowheads="1"/>
          </p:cNvSpPr>
          <p:nvPr/>
        </p:nvSpPr>
        <p:spPr bwMode="auto">
          <a:xfrm>
            <a:off x="2794110" y="557213"/>
            <a:ext cx="355578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Twinkl" pitchFamily="2" charset="0"/>
              </a:defRPr>
            </a:lvl1pPr>
            <a:lvl2pPr marL="742950" indent="-285750">
              <a:lnSpc>
                <a:spcPct val="90000"/>
              </a:lnSpc>
              <a:spcBef>
                <a:spcPts val="500"/>
              </a:spcBef>
              <a:buFont typeface="Arial" panose="020B0604020202020204" pitchFamily="34" charset="0"/>
              <a:buChar char="•"/>
              <a:defRPr sz="2400">
                <a:solidFill>
                  <a:schemeClr val="tx1"/>
                </a:solidFill>
                <a:latin typeface="Twinkl" pitchFamily="2" charset="0"/>
              </a:defRPr>
            </a:lvl2pPr>
            <a:lvl3pPr marL="1143000" indent="-228600">
              <a:lnSpc>
                <a:spcPct val="90000"/>
              </a:lnSpc>
              <a:spcBef>
                <a:spcPts val="500"/>
              </a:spcBef>
              <a:buFont typeface="Arial" panose="020B0604020202020204" pitchFamily="34" charset="0"/>
              <a:buChar char="•"/>
              <a:defRPr sz="2000">
                <a:solidFill>
                  <a:schemeClr val="tx1"/>
                </a:solidFill>
                <a:latin typeface="Twinkl" pitchFamily="2" charset="0"/>
              </a:defRPr>
            </a:lvl3pPr>
            <a:lvl4pPr marL="1600200" indent="-228600">
              <a:lnSpc>
                <a:spcPct val="90000"/>
              </a:lnSpc>
              <a:spcBef>
                <a:spcPts val="500"/>
              </a:spcBef>
              <a:buFont typeface="Arial" panose="020B0604020202020204" pitchFamily="34" charset="0"/>
              <a:buChar char="•"/>
              <a:defRPr>
                <a:solidFill>
                  <a:schemeClr val="tx1"/>
                </a:solidFill>
                <a:latin typeface="Twinkl" pitchFamily="2" charset="0"/>
              </a:defRPr>
            </a:lvl4pPr>
            <a:lvl5pPr marL="2057400" indent="-228600">
              <a:lnSpc>
                <a:spcPct val="90000"/>
              </a:lnSpc>
              <a:spcBef>
                <a:spcPts val="500"/>
              </a:spcBef>
              <a:buFont typeface="Arial" panose="020B0604020202020204" pitchFamily="34" charset="0"/>
              <a:buChar char="•"/>
              <a:defRPr>
                <a:solidFill>
                  <a:schemeClr val="tx1"/>
                </a:solidFill>
                <a:latin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winkl" pitchFamily="2" charset="0"/>
              </a:defRPr>
            </a:lvl9pPr>
          </a:lstStyle>
          <a:p>
            <a:pPr algn="ctr">
              <a:lnSpc>
                <a:spcPct val="100000"/>
              </a:lnSpc>
              <a:spcBef>
                <a:spcPct val="0"/>
              </a:spcBef>
              <a:buFontTx/>
              <a:buNone/>
            </a:pPr>
            <a:r>
              <a:rPr lang="en-GB" altLang="en-US" sz="4000" b="1" dirty="0"/>
              <a:t>John Williams</a:t>
            </a:r>
          </a:p>
        </p:txBody>
      </p:sp>
      <p:sp>
        <p:nvSpPr>
          <p:cNvPr id="7172" name="TextBox 15">
            <a:extLst>
              <a:ext uri="{FF2B5EF4-FFF2-40B4-BE49-F238E27FC236}">
                <a16:creationId xmlns:a16="http://schemas.microsoft.com/office/drawing/2014/main" id="{8B887550-F552-4313-9CC5-6D12D9F47B08}"/>
              </a:ext>
            </a:extLst>
          </p:cNvPr>
          <p:cNvSpPr txBox="1">
            <a:spLocks noChangeArrowheads="1"/>
          </p:cNvSpPr>
          <p:nvPr/>
        </p:nvSpPr>
        <p:spPr bwMode="auto">
          <a:xfrm>
            <a:off x="696913" y="1296988"/>
            <a:ext cx="77438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Twinkl" pitchFamily="2" charset="0"/>
              </a:defRPr>
            </a:lvl1pPr>
            <a:lvl2pPr marL="742950" indent="-285750">
              <a:lnSpc>
                <a:spcPct val="90000"/>
              </a:lnSpc>
              <a:spcBef>
                <a:spcPts val="500"/>
              </a:spcBef>
              <a:buFont typeface="Arial" panose="020B0604020202020204" pitchFamily="34" charset="0"/>
              <a:buChar char="•"/>
              <a:defRPr sz="2400">
                <a:solidFill>
                  <a:schemeClr val="tx1"/>
                </a:solidFill>
                <a:latin typeface="Twinkl" pitchFamily="2" charset="0"/>
              </a:defRPr>
            </a:lvl2pPr>
            <a:lvl3pPr marL="1143000" indent="-228600">
              <a:lnSpc>
                <a:spcPct val="90000"/>
              </a:lnSpc>
              <a:spcBef>
                <a:spcPts val="500"/>
              </a:spcBef>
              <a:buFont typeface="Arial" panose="020B0604020202020204" pitchFamily="34" charset="0"/>
              <a:buChar char="•"/>
              <a:defRPr sz="2000">
                <a:solidFill>
                  <a:schemeClr val="tx1"/>
                </a:solidFill>
                <a:latin typeface="Twinkl" pitchFamily="2" charset="0"/>
              </a:defRPr>
            </a:lvl3pPr>
            <a:lvl4pPr marL="1600200" indent="-228600">
              <a:lnSpc>
                <a:spcPct val="90000"/>
              </a:lnSpc>
              <a:spcBef>
                <a:spcPts val="500"/>
              </a:spcBef>
              <a:buFont typeface="Arial" panose="020B0604020202020204" pitchFamily="34" charset="0"/>
              <a:buChar char="•"/>
              <a:defRPr>
                <a:solidFill>
                  <a:schemeClr val="tx1"/>
                </a:solidFill>
                <a:latin typeface="Twinkl" pitchFamily="2" charset="0"/>
              </a:defRPr>
            </a:lvl4pPr>
            <a:lvl5pPr marL="2057400" indent="-228600">
              <a:lnSpc>
                <a:spcPct val="90000"/>
              </a:lnSpc>
              <a:spcBef>
                <a:spcPts val="500"/>
              </a:spcBef>
              <a:buFont typeface="Arial" panose="020B0604020202020204" pitchFamily="34" charset="0"/>
              <a:buChar char="•"/>
              <a:defRPr>
                <a:solidFill>
                  <a:schemeClr val="tx1"/>
                </a:solidFill>
                <a:latin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winkl" pitchFamily="2" charset="0"/>
              </a:defRPr>
            </a:lvl9pPr>
          </a:lstStyle>
          <a:p>
            <a:pPr algn="ctr">
              <a:lnSpc>
                <a:spcPct val="100000"/>
              </a:lnSpc>
              <a:spcBef>
                <a:spcPct val="0"/>
              </a:spcBef>
              <a:buFontTx/>
              <a:buNone/>
            </a:pPr>
            <a:r>
              <a:rPr lang="en-GB" altLang="en-US" sz="1800" dirty="0"/>
              <a:t>Born: 8</a:t>
            </a:r>
            <a:r>
              <a:rPr lang="en-GB" altLang="en-US" sz="1800" baseline="30000" dirty="0"/>
              <a:t>th</a:t>
            </a:r>
            <a:r>
              <a:rPr lang="en-GB" altLang="en-US" sz="1800" dirty="0"/>
              <a:t> February 1932 </a:t>
            </a:r>
          </a:p>
        </p:txBody>
      </p:sp>
      <p:pic>
        <p:nvPicPr>
          <p:cNvPr id="4" name="Picture 3">
            <a:extLst>
              <a:ext uri="{FF2B5EF4-FFF2-40B4-BE49-F238E27FC236}">
                <a16:creationId xmlns:a16="http://schemas.microsoft.com/office/drawing/2014/main" id="{04D72AC7-C761-4EC9-8F94-6CAA2542B8B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267998" y="2072081"/>
            <a:ext cx="5021135" cy="4382694"/>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a:extLst>
              <a:ext uri="{FF2B5EF4-FFF2-40B4-BE49-F238E27FC236}">
                <a16:creationId xmlns:a16="http://schemas.microsoft.com/office/drawing/2014/main" id="{5361AF63-C240-4D47-905C-6C83B88DEC08}"/>
              </a:ext>
            </a:extLst>
          </p:cNvPr>
          <p:cNvSpPr/>
          <p:nvPr/>
        </p:nvSpPr>
        <p:spPr>
          <a:xfrm>
            <a:off x="506413" y="403225"/>
            <a:ext cx="8131175" cy="6051550"/>
          </a:xfrm>
          <a:prstGeom prst="roundRect">
            <a:avLst>
              <a:gd name="adj" fmla="val 4774"/>
            </a:avLst>
          </a:prstGeom>
          <a:solidFill>
            <a:schemeClr val="bg1">
              <a:alpha val="98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latin typeface="Twinkl" pitchFamily="2" charset="0"/>
            </a:endParaRPr>
          </a:p>
        </p:txBody>
      </p:sp>
      <p:sp>
        <p:nvSpPr>
          <p:cNvPr id="8195" name="TextBox 2">
            <a:extLst>
              <a:ext uri="{FF2B5EF4-FFF2-40B4-BE49-F238E27FC236}">
                <a16:creationId xmlns:a16="http://schemas.microsoft.com/office/drawing/2014/main" id="{00A06748-060A-454C-824B-49A15E1D8D44}"/>
              </a:ext>
            </a:extLst>
          </p:cNvPr>
          <p:cNvSpPr txBox="1">
            <a:spLocks noChangeArrowheads="1"/>
          </p:cNvSpPr>
          <p:nvPr/>
        </p:nvSpPr>
        <p:spPr bwMode="auto">
          <a:xfrm>
            <a:off x="2794110" y="557213"/>
            <a:ext cx="355578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Twinkl" pitchFamily="2" charset="0"/>
              </a:defRPr>
            </a:lvl1pPr>
            <a:lvl2pPr marL="742950" indent="-285750">
              <a:lnSpc>
                <a:spcPct val="90000"/>
              </a:lnSpc>
              <a:spcBef>
                <a:spcPts val="500"/>
              </a:spcBef>
              <a:buFont typeface="Arial" panose="020B0604020202020204" pitchFamily="34" charset="0"/>
              <a:buChar char="•"/>
              <a:defRPr sz="2400">
                <a:solidFill>
                  <a:schemeClr val="tx1"/>
                </a:solidFill>
                <a:latin typeface="Twinkl" pitchFamily="2" charset="0"/>
              </a:defRPr>
            </a:lvl2pPr>
            <a:lvl3pPr marL="1143000" indent="-228600">
              <a:lnSpc>
                <a:spcPct val="90000"/>
              </a:lnSpc>
              <a:spcBef>
                <a:spcPts val="500"/>
              </a:spcBef>
              <a:buFont typeface="Arial" panose="020B0604020202020204" pitchFamily="34" charset="0"/>
              <a:buChar char="•"/>
              <a:defRPr sz="2000">
                <a:solidFill>
                  <a:schemeClr val="tx1"/>
                </a:solidFill>
                <a:latin typeface="Twinkl" pitchFamily="2" charset="0"/>
              </a:defRPr>
            </a:lvl3pPr>
            <a:lvl4pPr marL="1600200" indent="-228600">
              <a:lnSpc>
                <a:spcPct val="90000"/>
              </a:lnSpc>
              <a:spcBef>
                <a:spcPts val="500"/>
              </a:spcBef>
              <a:buFont typeface="Arial" panose="020B0604020202020204" pitchFamily="34" charset="0"/>
              <a:buChar char="•"/>
              <a:defRPr>
                <a:solidFill>
                  <a:schemeClr val="tx1"/>
                </a:solidFill>
                <a:latin typeface="Twinkl" pitchFamily="2" charset="0"/>
              </a:defRPr>
            </a:lvl4pPr>
            <a:lvl5pPr marL="2057400" indent="-228600">
              <a:lnSpc>
                <a:spcPct val="90000"/>
              </a:lnSpc>
              <a:spcBef>
                <a:spcPts val="500"/>
              </a:spcBef>
              <a:buFont typeface="Arial" panose="020B0604020202020204" pitchFamily="34" charset="0"/>
              <a:buChar char="•"/>
              <a:defRPr>
                <a:solidFill>
                  <a:schemeClr val="tx1"/>
                </a:solidFill>
                <a:latin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winkl" pitchFamily="2" charset="0"/>
              </a:defRPr>
            </a:lvl9pPr>
          </a:lstStyle>
          <a:p>
            <a:pPr algn="ctr">
              <a:lnSpc>
                <a:spcPct val="100000"/>
              </a:lnSpc>
              <a:spcBef>
                <a:spcPct val="0"/>
              </a:spcBef>
              <a:buFontTx/>
              <a:buNone/>
            </a:pPr>
            <a:r>
              <a:rPr lang="en-GB" altLang="en-US" sz="4000" b="1" dirty="0"/>
              <a:t>John Williams</a:t>
            </a:r>
          </a:p>
        </p:txBody>
      </p:sp>
      <p:sp>
        <p:nvSpPr>
          <p:cNvPr id="8196" name="TextBox 15">
            <a:extLst>
              <a:ext uri="{FF2B5EF4-FFF2-40B4-BE49-F238E27FC236}">
                <a16:creationId xmlns:a16="http://schemas.microsoft.com/office/drawing/2014/main" id="{FB616944-AE90-4CE8-BF72-1F41EE6A7A27}"/>
              </a:ext>
            </a:extLst>
          </p:cNvPr>
          <p:cNvSpPr txBox="1">
            <a:spLocks noChangeArrowheads="1"/>
          </p:cNvSpPr>
          <p:nvPr/>
        </p:nvSpPr>
        <p:spPr bwMode="auto">
          <a:xfrm>
            <a:off x="696913" y="1296988"/>
            <a:ext cx="7743825"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Twinkl" pitchFamily="2" charset="0"/>
              </a:defRPr>
            </a:lvl1pPr>
            <a:lvl2pPr marL="742950" indent="-285750">
              <a:lnSpc>
                <a:spcPct val="90000"/>
              </a:lnSpc>
              <a:spcBef>
                <a:spcPts val="500"/>
              </a:spcBef>
              <a:buFont typeface="Arial" panose="020B0604020202020204" pitchFamily="34" charset="0"/>
              <a:buChar char="•"/>
              <a:defRPr sz="2400">
                <a:solidFill>
                  <a:schemeClr val="tx1"/>
                </a:solidFill>
                <a:latin typeface="Twinkl" pitchFamily="2" charset="0"/>
              </a:defRPr>
            </a:lvl2pPr>
            <a:lvl3pPr marL="1143000" indent="-228600">
              <a:lnSpc>
                <a:spcPct val="90000"/>
              </a:lnSpc>
              <a:spcBef>
                <a:spcPts val="500"/>
              </a:spcBef>
              <a:buFont typeface="Arial" panose="020B0604020202020204" pitchFamily="34" charset="0"/>
              <a:buChar char="•"/>
              <a:defRPr sz="2000">
                <a:solidFill>
                  <a:schemeClr val="tx1"/>
                </a:solidFill>
                <a:latin typeface="Twinkl" pitchFamily="2" charset="0"/>
              </a:defRPr>
            </a:lvl3pPr>
            <a:lvl4pPr marL="1600200" indent="-228600">
              <a:lnSpc>
                <a:spcPct val="90000"/>
              </a:lnSpc>
              <a:spcBef>
                <a:spcPts val="500"/>
              </a:spcBef>
              <a:buFont typeface="Arial" panose="020B0604020202020204" pitchFamily="34" charset="0"/>
              <a:buChar char="•"/>
              <a:defRPr>
                <a:solidFill>
                  <a:schemeClr val="tx1"/>
                </a:solidFill>
                <a:latin typeface="Twinkl" pitchFamily="2" charset="0"/>
              </a:defRPr>
            </a:lvl4pPr>
            <a:lvl5pPr marL="2057400" indent="-228600">
              <a:lnSpc>
                <a:spcPct val="90000"/>
              </a:lnSpc>
              <a:spcBef>
                <a:spcPts val="500"/>
              </a:spcBef>
              <a:buFont typeface="Arial" panose="020B0604020202020204" pitchFamily="34" charset="0"/>
              <a:buChar char="•"/>
              <a:defRPr>
                <a:solidFill>
                  <a:schemeClr val="tx1"/>
                </a:solidFill>
                <a:latin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winkl" pitchFamily="2" charset="0"/>
              </a:defRPr>
            </a:lvl9pPr>
          </a:lstStyle>
          <a:p>
            <a:pPr algn="just">
              <a:lnSpc>
                <a:spcPct val="100000"/>
              </a:lnSpc>
              <a:spcBef>
                <a:spcPct val="0"/>
              </a:spcBef>
              <a:buFontTx/>
              <a:buNone/>
            </a:pPr>
            <a:r>
              <a:rPr lang="en-GB" altLang="en-US" sz="1800" dirty="0"/>
              <a:t>John Williams is a famous American composer and conductor. John grew up in a musical family and his father was a jazz pianist. </a:t>
            </a:r>
          </a:p>
          <a:p>
            <a:pPr algn="just">
              <a:lnSpc>
                <a:spcPct val="100000"/>
              </a:lnSpc>
              <a:spcBef>
                <a:spcPts val="1200"/>
              </a:spcBef>
              <a:buFontTx/>
              <a:buNone/>
            </a:pPr>
            <a:r>
              <a:rPr lang="en-GB" altLang="en-US" sz="1800" dirty="0"/>
              <a:t>John is best known for composing musical ‘scores’ or sound tracks to films. He composed music for some of the most popular films ever made, including E.T., the Star Wars films, three Harry Potter movies and the Indiana Jones films.</a:t>
            </a:r>
          </a:p>
          <a:p>
            <a:pPr algn="just">
              <a:lnSpc>
                <a:spcPct val="100000"/>
              </a:lnSpc>
              <a:spcBef>
                <a:spcPts val="1200"/>
              </a:spcBef>
              <a:buFontTx/>
              <a:buNone/>
            </a:pPr>
            <a:r>
              <a:rPr lang="en-GB" altLang="en-US" sz="1800" dirty="0"/>
              <a:t>John Williams has worked with Steven Spielberg on more than 20 films.</a:t>
            </a:r>
          </a:p>
          <a:p>
            <a:pPr algn="just">
              <a:lnSpc>
                <a:spcPct val="100000"/>
              </a:lnSpc>
              <a:spcBef>
                <a:spcPts val="1200"/>
              </a:spcBef>
              <a:buNone/>
            </a:pPr>
            <a:r>
              <a:rPr lang="en-GB" altLang="en-US" sz="1800" dirty="0"/>
              <a:t>John has won five Oscars and 21 Grammys. President Barack Obama presented Williams with the National Medal of Arts in 2010. </a:t>
            </a:r>
          </a:p>
        </p:txBody>
      </p:sp>
      <p:pic>
        <p:nvPicPr>
          <p:cNvPr id="3" name="Picture 2">
            <a:extLst>
              <a:ext uri="{FF2B5EF4-FFF2-40B4-BE49-F238E27FC236}">
                <a16:creationId xmlns:a16="http://schemas.microsoft.com/office/drawing/2014/main" id="{F62CC8D5-474C-4151-9317-33FE1105EFE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529060" y="3967993"/>
            <a:ext cx="3299028" cy="2332794"/>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a:extLst>
              <a:ext uri="{FF2B5EF4-FFF2-40B4-BE49-F238E27FC236}">
                <a16:creationId xmlns:a16="http://schemas.microsoft.com/office/drawing/2014/main" id="{1046BBCD-6495-4801-9370-CC814CF4EDF1}"/>
              </a:ext>
            </a:extLst>
          </p:cNvPr>
          <p:cNvSpPr/>
          <p:nvPr/>
        </p:nvSpPr>
        <p:spPr>
          <a:xfrm>
            <a:off x="506413" y="403225"/>
            <a:ext cx="8131175" cy="6051550"/>
          </a:xfrm>
          <a:prstGeom prst="roundRect">
            <a:avLst>
              <a:gd name="adj" fmla="val 4774"/>
            </a:avLst>
          </a:prstGeom>
          <a:solidFill>
            <a:schemeClr val="bg1">
              <a:alpha val="98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latin typeface="Twinkl" pitchFamily="2" charset="0"/>
            </a:endParaRPr>
          </a:p>
        </p:txBody>
      </p:sp>
      <p:sp>
        <p:nvSpPr>
          <p:cNvPr id="9219" name="TextBox 2">
            <a:extLst>
              <a:ext uri="{FF2B5EF4-FFF2-40B4-BE49-F238E27FC236}">
                <a16:creationId xmlns:a16="http://schemas.microsoft.com/office/drawing/2014/main" id="{917FEBDC-3C42-43E4-9370-A9854047D487}"/>
              </a:ext>
            </a:extLst>
          </p:cNvPr>
          <p:cNvSpPr txBox="1">
            <a:spLocks noChangeArrowheads="1"/>
          </p:cNvSpPr>
          <p:nvPr/>
        </p:nvSpPr>
        <p:spPr bwMode="auto">
          <a:xfrm>
            <a:off x="971980" y="417741"/>
            <a:ext cx="720004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Twinkl" pitchFamily="2" charset="0"/>
              </a:defRPr>
            </a:lvl1pPr>
            <a:lvl2pPr marL="742950" indent="-285750">
              <a:lnSpc>
                <a:spcPct val="90000"/>
              </a:lnSpc>
              <a:spcBef>
                <a:spcPts val="500"/>
              </a:spcBef>
              <a:buFont typeface="Arial" panose="020B0604020202020204" pitchFamily="34" charset="0"/>
              <a:buChar char="•"/>
              <a:defRPr sz="2400">
                <a:solidFill>
                  <a:schemeClr val="tx1"/>
                </a:solidFill>
                <a:latin typeface="Twinkl" pitchFamily="2" charset="0"/>
              </a:defRPr>
            </a:lvl2pPr>
            <a:lvl3pPr marL="1143000" indent="-228600">
              <a:lnSpc>
                <a:spcPct val="90000"/>
              </a:lnSpc>
              <a:spcBef>
                <a:spcPts val="500"/>
              </a:spcBef>
              <a:buFont typeface="Arial" panose="020B0604020202020204" pitchFamily="34" charset="0"/>
              <a:buChar char="•"/>
              <a:defRPr sz="2000">
                <a:solidFill>
                  <a:schemeClr val="tx1"/>
                </a:solidFill>
                <a:latin typeface="Twinkl" pitchFamily="2" charset="0"/>
              </a:defRPr>
            </a:lvl3pPr>
            <a:lvl4pPr marL="1600200" indent="-228600">
              <a:lnSpc>
                <a:spcPct val="90000"/>
              </a:lnSpc>
              <a:spcBef>
                <a:spcPts val="500"/>
              </a:spcBef>
              <a:buFont typeface="Arial" panose="020B0604020202020204" pitchFamily="34" charset="0"/>
              <a:buChar char="•"/>
              <a:defRPr>
                <a:solidFill>
                  <a:schemeClr val="tx1"/>
                </a:solidFill>
                <a:latin typeface="Twinkl" pitchFamily="2" charset="0"/>
              </a:defRPr>
            </a:lvl4pPr>
            <a:lvl5pPr marL="2057400" indent="-228600">
              <a:lnSpc>
                <a:spcPct val="90000"/>
              </a:lnSpc>
              <a:spcBef>
                <a:spcPts val="500"/>
              </a:spcBef>
              <a:buFont typeface="Arial" panose="020B0604020202020204" pitchFamily="34" charset="0"/>
              <a:buChar char="•"/>
              <a:defRPr>
                <a:solidFill>
                  <a:schemeClr val="tx1"/>
                </a:solidFill>
                <a:latin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winkl" pitchFamily="2" charset="0"/>
              </a:defRPr>
            </a:lvl9pPr>
          </a:lstStyle>
          <a:p>
            <a:pPr algn="ctr">
              <a:lnSpc>
                <a:spcPct val="100000"/>
              </a:lnSpc>
              <a:spcBef>
                <a:spcPct val="0"/>
              </a:spcBef>
              <a:buFontTx/>
              <a:buNone/>
            </a:pPr>
            <a:r>
              <a:rPr lang="en-GB" altLang="en-US" sz="4000" b="1" dirty="0"/>
              <a:t>More Pieces Composed By John Williams</a:t>
            </a:r>
          </a:p>
        </p:txBody>
      </p:sp>
      <p:grpSp>
        <p:nvGrpSpPr>
          <p:cNvPr id="9220" name="Group 5">
            <a:extLst>
              <a:ext uri="{FF2B5EF4-FFF2-40B4-BE49-F238E27FC236}">
                <a16:creationId xmlns:a16="http://schemas.microsoft.com/office/drawing/2014/main" id="{CC5B8F22-B21C-4D0F-A329-FB62F65709A4}"/>
              </a:ext>
            </a:extLst>
          </p:cNvPr>
          <p:cNvGrpSpPr>
            <a:grpSpLocks/>
          </p:cNvGrpSpPr>
          <p:nvPr/>
        </p:nvGrpSpPr>
        <p:grpSpPr bwMode="auto">
          <a:xfrm>
            <a:off x="836613" y="2100263"/>
            <a:ext cx="7359650" cy="1047750"/>
            <a:chOff x="793530" y="1432831"/>
            <a:chExt cx="6900333" cy="1047902"/>
          </a:xfrm>
        </p:grpSpPr>
        <p:sp>
          <p:nvSpPr>
            <p:cNvPr id="5" name="Rectangle 4">
              <a:extLst>
                <a:ext uri="{FF2B5EF4-FFF2-40B4-BE49-F238E27FC236}">
                  <a16:creationId xmlns:a16="http://schemas.microsoft.com/office/drawing/2014/main" id="{2385388F-5E4E-48E1-B7C9-ED0EC33757AA}"/>
                </a:ext>
              </a:extLst>
            </p:cNvPr>
            <p:cNvSpPr/>
            <p:nvPr/>
          </p:nvSpPr>
          <p:spPr>
            <a:xfrm>
              <a:off x="793530" y="1432831"/>
              <a:ext cx="6900333" cy="1047902"/>
            </a:xfrm>
            <a:prstGeom prst="rect">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latin typeface="Twinkl" pitchFamily="2" charset="0"/>
              </a:endParaRPr>
            </a:p>
          </p:txBody>
        </p:sp>
        <p:sp>
          <p:nvSpPr>
            <p:cNvPr id="9227" name="TextBox 15">
              <a:extLst>
                <a:ext uri="{FF2B5EF4-FFF2-40B4-BE49-F238E27FC236}">
                  <a16:creationId xmlns:a16="http://schemas.microsoft.com/office/drawing/2014/main" id="{B2F8945C-0B26-4769-86D9-A751423E8BDB}"/>
                </a:ext>
              </a:extLst>
            </p:cNvPr>
            <p:cNvSpPr txBox="1">
              <a:spLocks noChangeArrowheads="1"/>
            </p:cNvSpPr>
            <p:nvPr/>
          </p:nvSpPr>
          <p:spPr bwMode="auto">
            <a:xfrm>
              <a:off x="832429" y="1478181"/>
              <a:ext cx="5117205" cy="923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Twinkl" pitchFamily="2" charset="0"/>
                </a:defRPr>
              </a:lvl1pPr>
              <a:lvl2pPr marL="742950" indent="-285750">
                <a:lnSpc>
                  <a:spcPct val="90000"/>
                </a:lnSpc>
                <a:spcBef>
                  <a:spcPts val="500"/>
                </a:spcBef>
                <a:buFont typeface="Arial" panose="020B0604020202020204" pitchFamily="34" charset="0"/>
                <a:buChar char="•"/>
                <a:defRPr sz="2400">
                  <a:solidFill>
                    <a:schemeClr val="tx1"/>
                  </a:solidFill>
                  <a:latin typeface="Twinkl" pitchFamily="2" charset="0"/>
                </a:defRPr>
              </a:lvl2pPr>
              <a:lvl3pPr marL="1143000" indent="-228600">
                <a:lnSpc>
                  <a:spcPct val="90000"/>
                </a:lnSpc>
                <a:spcBef>
                  <a:spcPts val="500"/>
                </a:spcBef>
                <a:buFont typeface="Arial" panose="020B0604020202020204" pitchFamily="34" charset="0"/>
                <a:buChar char="•"/>
                <a:defRPr sz="2000">
                  <a:solidFill>
                    <a:schemeClr val="tx1"/>
                  </a:solidFill>
                  <a:latin typeface="Twinkl" pitchFamily="2" charset="0"/>
                </a:defRPr>
              </a:lvl3pPr>
              <a:lvl4pPr marL="1600200" indent="-228600">
                <a:lnSpc>
                  <a:spcPct val="90000"/>
                </a:lnSpc>
                <a:spcBef>
                  <a:spcPts val="500"/>
                </a:spcBef>
                <a:buFont typeface="Arial" panose="020B0604020202020204" pitchFamily="34" charset="0"/>
                <a:buChar char="•"/>
                <a:defRPr>
                  <a:solidFill>
                    <a:schemeClr val="tx1"/>
                  </a:solidFill>
                  <a:latin typeface="Twinkl" pitchFamily="2" charset="0"/>
                </a:defRPr>
              </a:lvl4pPr>
              <a:lvl5pPr marL="2057400" indent="-228600">
                <a:lnSpc>
                  <a:spcPct val="90000"/>
                </a:lnSpc>
                <a:spcBef>
                  <a:spcPts val="500"/>
                </a:spcBef>
                <a:buFont typeface="Arial" panose="020B0604020202020204" pitchFamily="34" charset="0"/>
                <a:buChar char="•"/>
                <a:defRPr>
                  <a:solidFill>
                    <a:schemeClr val="tx1"/>
                  </a:solidFill>
                  <a:latin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winkl" pitchFamily="2" charset="0"/>
                </a:defRPr>
              </a:lvl9pPr>
            </a:lstStyle>
            <a:p>
              <a:pPr>
                <a:lnSpc>
                  <a:spcPct val="100000"/>
                </a:lnSpc>
                <a:spcBef>
                  <a:spcPct val="0"/>
                </a:spcBef>
                <a:buFontTx/>
                <a:buNone/>
              </a:pPr>
              <a:r>
                <a:rPr lang="en-GB" altLang="en-US" sz="1800" dirty="0" smtClean="0"/>
                <a:t>Listen to </a:t>
              </a:r>
              <a:r>
                <a:rPr lang="en-GB" altLang="en-US" sz="1800" dirty="0"/>
                <a:t>one of William’s most famous compositions, ‘Hedwig’s Theme’ from Harry Potter. Which instruments are being played?</a:t>
              </a:r>
            </a:p>
          </p:txBody>
        </p:sp>
      </p:grpSp>
      <p:pic>
        <p:nvPicPr>
          <p:cNvPr id="9221" name="Picture 3">
            <a:extLst>
              <a:ext uri="{FF2B5EF4-FFF2-40B4-BE49-F238E27FC236}">
                <a16:creationId xmlns:a16="http://schemas.microsoft.com/office/drawing/2014/main" id="{3853B56A-7C7E-4FEB-9236-29CCAD891AB9}"/>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242050" y="1622425"/>
            <a:ext cx="1639888" cy="181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222" name="Group 18">
            <a:extLst>
              <a:ext uri="{FF2B5EF4-FFF2-40B4-BE49-F238E27FC236}">
                <a16:creationId xmlns:a16="http://schemas.microsoft.com/office/drawing/2014/main" id="{49A2A190-6FED-400F-943E-3E33CFE03566}"/>
              </a:ext>
            </a:extLst>
          </p:cNvPr>
          <p:cNvGrpSpPr>
            <a:grpSpLocks/>
          </p:cNvGrpSpPr>
          <p:nvPr/>
        </p:nvGrpSpPr>
        <p:grpSpPr bwMode="auto">
          <a:xfrm>
            <a:off x="836613" y="4368800"/>
            <a:ext cx="7359650" cy="1047750"/>
            <a:chOff x="793530" y="1432831"/>
            <a:chExt cx="6900333" cy="1047902"/>
          </a:xfrm>
        </p:grpSpPr>
        <p:sp>
          <p:nvSpPr>
            <p:cNvPr id="20" name="Rectangle 19">
              <a:extLst>
                <a:ext uri="{FF2B5EF4-FFF2-40B4-BE49-F238E27FC236}">
                  <a16:creationId xmlns:a16="http://schemas.microsoft.com/office/drawing/2014/main" id="{A981E406-5D8F-4DCB-8F70-522662D0F70C}"/>
                </a:ext>
              </a:extLst>
            </p:cNvPr>
            <p:cNvSpPr/>
            <p:nvPr/>
          </p:nvSpPr>
          <p:spPr>
            <a:xfrm>
              <a:off x="793530" y="1432831"/>
              <a:ext cx="6900333" cy="1047902"/>
            </a:xfrm>
            <a:prstGeom prst="rect">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latin typeface="Twinkl" pitchFamily="2" charset="0"/>
              </a:endParaRPr>
            </a:p>
          </p:txBody>
        </p:sp>
        <p:sp>
          <p:nvSpPr>
            <p:cNvPr id="9225" name="TextBox 15">
              <a:extLst>
                <a:ext uri="{FF2B5EF4-FFF2-40B4-BE49-F238E27FC236}">
                  <a16:creationId xmlns:a16="http://schemas.microsoft.com/office/drawing/2014/main" id="{E03832AA-DF16-49CB-973F-8FA8E0C14205}"/>
                </a:ext>
              </a:extLst>
            </p:cNvPr>
            <p:cNvSpPr txBox="1">
              <a:spLocks noChangeArrowheads="1"/>
            </p:cNvSpPr>
            <p:nvPr/>
          </p:nvSpPr>
          <p:spPr bwMode="auto">
            <a:xfrm>
              <a:off x="908981" y="1664395"/>
              <a:ext cx="4806421" cy="369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Twinkl" pitchFamily="2" charset="0"/>
                </a:defRPr>
              </a:lvl1pPr>
              <a:lvl2pPr marL="742950" indent="-285750">
                <a:lnSpc>
                  <a:spcPct val="90000"/>
                </a:lnSpc>
                <a:spcBef>
                  <a:spcPts val="500"/>
                </a:spcBef>
                <a:buFont typeface="Arial" panose="020B0604020202020204" pitchFamily="34" charset="0"/>
                <a:buChar char="•"/>
                <a:defRPr sz="2400">
                  <a:solidFill>
                    <a:schemeClr val="tx1"/>
                  </a:solidFill>
                  <a:latin typeface="Twinkl" pitchFamily="2" charset="0"/>
                </a:defRPr>
              </a:lvl2pPr>
              <a:lvl3pPr marL="1143000" indent="-228600">
                <a:lnSpc>
                  <a:spcPct val="90000"/>
                </a:lnSpc>
                <a:spcBef>
                  <a:spcPts val="500"/>
                </a:spcBef>
                <a:buFont typeface="Arial" panose="020B0604020202020204" pitchFamily="34" charset="0"/>
                <a:buChar char="•"/>
                <a:defRPr sz="2000">
                  <a:solidFill>
                    <a:schemeClr val="tx1"/>
                  </a:solidFill>
                  <a:latin typeface="Twinkl" pitchFamily="2" charset="0"/>
                </a:defRPr>
              </a:lvl3pPr>
              <a:lvl4pPr marL="1600200" indent="-228600">
                <a:lnSpc>
                  <a:spcPct val="90000"/>
                </a:lnSpc>
                <a:spcBef>
                  <a:spcPts val="500"/>
                </a:spcBef>
                <a:buFont typeface="Arial" panose="020B0604020202020204" pitchFamily="34" charset="0"/>
                <a:buChar char="•"/>
                <a:defRPr>
                  <a:solidFill>
                    <a:schemeClr val="tx1"/>
                  </a:solidFill>
                  <a:latin typeface="Twinkl" pitchFamily="2" charset="0"/>
                </a:defRPr>
              </a:lvl4pPr>
              <a:lvl5pPr marL="2057400" indent="-228600">
                <a:lnSpc>
                  <a:spcPct val="90000"/>
                </a:lnSpc>
                <a:spcBef>
                  <a:spcPts val="500"/>
                </a:spcBef>
                <a:buFont typeface="Arial" panose="020B0604020202020204" pitchFamily="34" charset="0"/>
                <a:buChar char="•"/>
                <a:defRPr>
                  <a:solidFill>
                    <a:schemeClr val="tx1"/>
                  </a:solidFill>
                  <a:latin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winkl" pitchFamily="2" charset="0"/>
                </a:defRPr>
              </a:lvl9pPr>
            </a:lstStyle>
            <a:p>
              <a:pPr>
                <a:lnSpc>
                  <a:spcPct val="100000"/>
                </a:lnSpc>
                <a:spcBef>
                  <a:spcPct val="0"/>
                </a:spcBef>
                <a:buFontTx/>
                <a:buNone/>
              </a:pPr>
              <a:r>
                <a:rPr lang="en-GB" altLang="en-US" sz="1800" dirty="0" smtClean="0"/>
                <a:t>Listen to </a:t>
              </a:r>
              <a:r>
                <a:rPr lang="en-GB" altLang="en-US" sz="1800" dirty="0"/>
                <a:t>a clip of the theme from Star </a:t>
              </a:r>
              <a:r>
                <a:rPr lang="en-GB" altLang="en-US" sz="1800" dirty="0" smtClean="0"/>
                <a:t>Wars</a:t>
              </a:r>
              <a:endParaRPr lang="en-GB" altLang="en-US" sz="1800" dirty="0"/>
            </a:p>
          </p:txBody>
        </p:sp>
      </p:grpSp>
      <p:pic>
        <p:nvPicPr>
          <p:cNvPr id="9223" name="Picture 15">
            <a:extLst>
              <a:ext uri="{FF2B5EF4-FFF2-40B4-BE49-F238E27FC236}">
                <a16:creationId xmlns:a16="http://schemas.microsoft.com/office/drawing/2014/main" id="{E590CDB7-860E-4D59-9DCB-A762EB8A9F6B}"/>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118225" y="3913188"/>
            <a:ext cx="1638300" cy="181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a:extLst>
              <a:ext uri="{FF2B5EF4-FFF2-40B4-BE49-F238E27FC236}">
                <a16:creationId xmlns:a16="http://schemas.microsoft.com/office/drawing/2014/main" id="{6BDA5DF9-19D4-4C42-B1E5-4F7300A7F650}"/>
              </a:ext>
            </a:extLst>
          </p:cNvPr>
          <p:cNvSpPr/>
          <p:nvPr/>
        </p:nvSpPr>
        <p:spPr>
          <a:xfrm>
            <a:off x="506413" y="403225"/>
            <a:ext cx="8131175" cy="6051550"/>
          </a:xfrm>
          <a:prstGeom prst="roundRect">
            <a:avLst>
              <a:gd name="adj" fmla="val 4774"/>
            </a:avLst>
          </a:prstGeom>
          <a:solidFill>
            <a:schemeClr val="bg1">
              <a:alpha val="98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latin typeface="Twinkl" pitchFamily="2" charset="0"/>
            </a:endParaRPr>
          </a:p>
        </p:txBody>
      </p:sp>
      <p:sp>
        <p:nvSpPr>
          <p:cNvPr id="7171" name="TextBox 2">
            <a:extLst>
              <a:ext uri="{FF2B5EF4-FFF2-40B4-BE49-F238E27FC236}">
                <a16:creationId xmlns:a16="http://schemas.microsoft.com/office/drawing/2014/main" id="{32672EF6-E965-411C-A7EF-D43555B4F114}"/>
              </a:ext>
            </a:extLst>
          </p:cNvPr>
          <p:cNvSpPr txBox="1">
            <a:spLocks noChangeArrowheads="1"/>
          </p:cNvSpPr>
          <p:nvPr/>
        </p:nvSpPr>
        <p:spPr bwMode="auto">
          <a:xfrm>
            <a:off x="3142764" y="557213"/>
            <a:ext cx="285847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Twinkl" pitchFamily="2" charset="0"/>
              </a:defRPr>
            </a:lvl1pPr>
            <a:lvl2pPr marL="742950" indent="-285750">
              <a:lnSpc>
                <a:spcPct val="90000"/>
              </a:lnSpc>
              <a:spcBef>
                <a:spcPts val="500"/>
              </a:spcBef>
              <a:buFont typeface="Arial" panose="020B0604020202020204" pitchFamily="34" charset="0"/>
              <a:buChar char="•"/>
              <a:defRPr sz="2400">
                <a:solidFill>
                  <a:schemeClr val="tx1"/>
                </a:solidFill>
                <a:latin typeface="Twinkl" pitchFamily="2" charset="0"/>
              </a:defRPr>
            </a:lvl2pPr>
            <a:lvl3pPr marL="1143000" indent="-228600">
              <a:lnSpc>
                <a:spcPct val="90000"/>
              </a:lnSpc>
              <a:spcBef>
                <a:spcPts val="500"/>
              </a:spcBef>
              <a:buFont typeface="Arial" panose="020B0604020202020204" pitchFamily="34" charset="0"/>
              <a:buChar char="•"/>
              <a:defRPr sz="2000">
                <a:solidFill>
                  <a:schemeClr val="tx1"/>
                </a:solidFill>
                <a:latin typeface="Twinkl" pitchFamily="2" charset="0"/>
              </a:defRPr>
            </a:lvl3pPr>
            <a:lvl4pPr marL="1600200" indent="-228600">
              <a:lnSpc>
                <a:spcPct val="90000"/>
              </a:lnSpc>
              <a:spcBef>
                <a:spcPts val="500"/>
              </a:spcBef>
              <a:buFont typeface="Arial" panose="020B0604020202020204" pitchFamily="34" charset="0"/>
              <a:buChar char="•"/>
              <a:defRPr>
                <a:solidFill>
                  <a:schemeClr val="tx1"/>
                </a:solidFill>
                <a:latin typeface="Twinkl" pitchFamily="2" charset="0"/>
              </a:defRPr>
            </a:lvl4pPr>
            <a:lvl5pPr marL="2057400" indent="-228600">
              <a:lnSpc>
                <a:spcPct val="90000"/>
              </a:lnSpc>
              <a:spcBef>
                <a:spcPts val="500"/>
              </a:spcBef>
              <a:buFont typeface="Arial" panose="020B0604020202020204" pitchFamily="34" charset="0"/>
              <a:buChar char="•"/>
              <a:defRPr>
                <a:solidFill>
                  <a:schemeClr val="tx1"/>
                </a:solidFill>
                <a:latin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winkl" pitchFamily="2" charset="0"/>
              </a:defRPr>
            </a:lvl9pPr>
          </a:lstStyle>
          <a:p>
            <a:pPr algn="ctr">
              <a:lnSpc>
                <a:spcPct val="100000"/>
              </a:lnSpc>
              <a:spcBef>
                <a:spcPct val="0"/>
              </a:spcBef>
              <a:buFontTx/>
              <a:buNone/>
            </a:pPr>
            <a:r>
              <a:rPr lang="en-GB" altLang="en-US" sz="4000" b="1" dirty="0"/>
              <a:t>Unsuk Chin</a:t>
            </a:r>
          </a:p>
        </p:txBody>
      </p:sp>
      <p:sp>
        <p:nvSpPr>
          <p:cNvPr id="7172" name="TextBox 15">
            <a:extLst>
              <a:ext uri="{FF2B5EF4-FFF2-40B4-BE49-F238E27FC236}">
                <a16:creationId xmlns:a16="http://schemas.microsoft.com/office/drawing/2014/main" id="{8B887550-F552-4313-9CC5-6D12D9F47B08}"/>
              </a:ext>
            </a:extLst>
          </p:cNvPr>
          <p:cNvSpPr txBox="1">
            <a:spLocks noChangeArrowheads="1"/>
          </p:cNvSpPr>
          <p:nvPr/>
        </p:nvSpPr>
        <p:spPr bwMode="auto">
          <a:xfrm>
            <a:off x="696913" y="1296988"/>
            <a:ext cx="77438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Twinkl" pitchFamily="2" charset="0"/>
              </a:defRPr>
            </a:lvl1pPr>
            <a:lvl2pPr marL="742950" indent="-285750">
              <a:lnSpc>
                <a:spcPct val="90000"/>
              </a:lnSpc>
              <a:spcBef>
                <a:spcPts val="500"/>
              </a:spcBef>
              <a:buFont typeface="Arial" panose="020B0604020202020204" pitchFamily="34" charset="0"/>
              <a:buChar char="•"/>
              <a:defRPr sz="2400">
                <a:solidFill>
                  <a:schemeClr val="tx1"/>
                </a:solidFill>
                <a:latin typeface="Twinkl" pitchFamily="2" charset="0"/>
              </a:defRPr>
            </a:lvl2pPr>
            <a:lvl3pPr marL="1143000" indent="-228600">
              <a:lnSpc>
                <a:spcPct val="90000"/>
              </a:lnSpc>
              <a:spcBef>
                <a:spcPts val="500"/>
              </a:spcBef>
              <a:buFont typeface="Arial" panose="020B0604020202020204" pitchFamily="34" charset="0"/>
              <a:buChar char="•"/>
              <a:defRPr sz="2000">
                <a:solidFill>
                  <a:schemeClr val="tx1"/>
                </a:solidFill>
                <a:latin typeface="Twinkl" pitchFamily="2" charset="0"/>
              </a:defRPr>
            </a:lvl3pPr>
            <a:lvl4pPr marL="1600200" indent="-228600">
              <a:lnSpc>
                <a:spcPct val="90000"/>
              </a:lnSpc>
              <a:spcBef>
                <a:spcPts val="500"/>
              </a:spcBef>
              <a:buFont typeface="Arial" panose="020B0604020202020204" pitchFamily="34" charset="0"/>
              <a:buChar char="•"/>
              <a:defRPr>
                <a:solidFill>
                  <a:schemeClr val="tx1"/>
                </a:solidFill>
                <a:latin typeface="Twinkl" pitchFamily="2" charset="0"/>
              </a:defRPr>
            </a:lvl4pPr>
            <a:lvl5pPr marL="2057400" indent="-228600">
              <a:lnSpc>
                <a:spcPct val="90000"/>
              </a:lnSpc>
              <a:spcBef>
                <a:spcPts val="500"/>
              </a:spcBef>
              <a:buFont typeface="Arial" panose="020B0604020202020204" pitchFamily="34" charset="0"/>
              <a:buChar char="•"/>
              <a:defRPr>
                <a:solidFill>
                  <a:schemeClr val="tx1"/>
                </a:solidFill>
                <a:latin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winkl" pitchFamily="2" charset="0"/>
              </a:defRPr>
            </a:lvl9pPr>
          </a:lstStyle>
          <a:p>
            <a:pPr algn="ctr">
              <a:lnSpc>
                <a:spcPct val="100000"/>
              </a:lnSpc>
              <a:spcBef>
                <a:spcPct val="0"/>
              </a:spcBef>
              <a:buFontTx/>
              <a:buNone/>
            </a:pPr>
            <a:r>
              <a:rPr lang="en-GB" altLang="en-US" sz="1800" dirty="0"/>
              <a:t>Born: 14</a:t>
            </a:r>
            <a:r>
              <a:rPr lang="en-GB" altLang="en-US" sz="1800" baseline="30000" dirty="0"/>
              <a:t>th</a:t>
            </a:r>
            <a:r>
              <a:rPr lang="en-GB" altLang="en-US" sz="1800" dirty="0"/>
              <a:t> July 1961</a:t>
            </a:r>
          </a:p>
        </p:txBody>
      </p:sp>
      <p:pic>
        <p:nvPicPr>
          <p:cNvPr id="3" name="Picture 2">
            <a:extLst>
              <a:ext uri="{FF2B5EF4-FFF2-40B4-BE49-F238E27FC236}">
                <a16:creationId xmlns:a16="http://schemas.microsoft.com/office/drawing/2014/main" id="{07C59A76-0F2A-454E-95DB-B26F79D7C3D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600587" y="2052059"/>
            <a:ext cx="3942825" cy="4402716"/>
          </a:xfrm>
          <a:prstGeom prst="rect">
            <a:avLst/>
          </a:prstGeom>
        </p:spPr>
      </p:pic>
    </p:spTree>
    <p:extLst>
      <p:ext uri="{BB962C8B-B14F-4D97-AF65-F5344CB8AC3E}">
        <p14:creationId xmlns:p14="http://schemas.microsoft.com/office/powerpoint/2010/main" val="359119936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a:extLst>
              <a:ext uri="{FF2B5EF4-FFF2-40B4-BE49-F238E27FC236}">
                <a16:creationId xmlns:a16="http://schemas.microsoft.com/office/drawing/2014/main" id="{5361AF63-C240-4D47-905C-6C83B88DEC08}"/>
              </a:ext>
            </a:extLst>
          </p:cNvPr>
          <p:cNvSpPr/>
          <p:nvPr/>
        </p:nvSpPr>
        <p:spPr>
          <a:xfrm>
            <a:off x="503237" y="403225"/>
            <a:ext cx="8131175" cy="6051550"/>
          </a:xfrm>
          <a:prstGeom prst="roundRect">
            <a:avLst>
              <a:gd name="adj" fmla="val 4774"/>
            </a:avLst>
          </a:prstGeom>
          <a:solidFill>
            <a:schemeClr val="bg1">
              <a:alpha val="98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latin typeface="Twinkl" pitchFamily="2" charset="0"/>
            </a:endParaRPr>
          </a:p>
        </p:txBody>
      </p:sp>
      <p:sp>
        <p:nvSpPr>
          <p:cNvPr id="8195" name="TextBox 2">
            <a:extLst>
              <a:ext uri="{FF2B5EF4-FFF2-40B4-BE49-F238E27FC236}">
                <a16:creationId xmlns:a16="http://schemas.microsoft.com/office/drawing/2014/main" id="{00A06748-060A-454C-824B-49A15E1D8D44}"/>
              </a:ext>
            </a:extLst>
          </p:cNvPr>
          <p:cNvSpPr txBox="1">
            <a:spLocks noChangeArrowheads="1"/>
          </p:cNvSpPr>
          <p:nvPr/>
        </p:nvSpPr>
        <p:spPr bwMode="auto">
          <a:xfrm>
            <a:off x="3142763" y="557213"/>
            <a:ext cx="285847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Twinkl" pitchFamily="2" charset="0"/>
              </a:defRPr>
            </a:lvl1pPr>
            <a:lvl2pPr marL="742950" indent="-285750">
              <a:lnSpc>
                <a:spcPct val="90000"/>
              </a:lnSpc>
              <a:spcBef>
                <a:spcPts val="500"/>
              </a:spcBef>
              <a:buFont typeface="Arial" panose="020B0604020202020204" pitchFamily="34" charset="0"/>
              <a:buChar char="•"/>
              <a:defRPr sz="2400">
                <a:solidFill>
                  <a:schemeClr val="tx1"/>
                </a:solidFill>
                <a:latin typeface="Twinkl" pitchFamily="2" charset="0"/>
              </a:defRPr>
            </a:lvl2pPr>
            <a:lvl3pPr marL="1143000" indent="-228600">
              <a:lnSpc>
                <a:spcPct val="90000"/>
              </a:lnSpc>
              <a:spcBef>
                <a:spcPts val="500"/>
              </a:spcBef>
              <a:buFont typeface="Arial" panose="020B0604020202020204" pitchFamily="34" charset="0"/>
              <a:buChar char="•"/>
              <a:defRPr sz="2000">
                <a:solidFill>
                  <a:schemeClr val="tx1"/>
                </a:solidFill>
                <a:latin typeface="Twinkl" pitchFamily="2" charset="0"/>
              </a:defRPr>
            </a:lvl3pPr>
            <a:lvl4pPr marL="1600200" indent="-228600">
              <a:lnSpc>
                <a:spcPct val="90000"/>
              </a:lnSpc>
              <a:spcBef>
                <a:spcPts val="500"/>
              </a:spcBef>
              <a:buFont typeface="Arial" panose="020B0604020202020204" pitchFamily="34" charset="0"/>
              <a:buChar char="•"/>
              <a:defRPr>
                <a:solidFill>
                  <a:schemeClr val="tx1"/>
                </a:solidFill>
                <a:latin typeface="Twinkl" pitchFamily="2" charset="0"/>
              </a:defRPr>
            </a:lvl4pPr>
            <a:lvl5pPr marL="2057400" indent="-228600">
              <a:lnSpc>
                <a:spcPct val="90000"/>
              </a:lnSpc>
              <a:spcBef>
                <a:spcPts val="500"/>
              </a:spcBef>
              <a:buFont typeface="Arial" panose="020B0604020202020204" pitchFamily="34" charset="0"/>
              <a:buChar char="•"/>
              <a:defRPr>
                <a:solidFill>
                  <a:schemeClr val="tx1"/>
                </a:solidFill>
                <a:latin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winkl" pitchFamily="2" charset="0"/>
              </a:defRPr>
            </a:lvl9pPr>
          </a:lstStyle>
          <a:p>
            <a:pPr algn="ctr">
              <a:lnSpc>
                <a:spcPct val="100000"/>
              </a:lnSpc>
              <a:spcBef>
                <a:spcPct val="0"/>
              </a:spcBef>
              <a:buFontTx/>
              <a:buNone/>
            </a:pPr>
            <a:r>
              <a:rPr lang="en-GB" altLang="en-US" sz="4000" b="1" dirty="0"/>
              <a:t>Unsuk Chin</a:t>
            </a:r>
          </a:p>
        </p:txBody>
      </p:sp>
      <p:sp>
        <p:nvSpPr>
          <p:cNvPr id="8196" name="TextBox 15">
            <a:extLst>
              <a:ext uri="{FF2B5EF4-FFF2-40B4-BE49-F238E27FC236}">
                <a16:creationId xmlns:a16="http://schemas.microsoft.com/office/drawing/2014/main" id="{FB616944-AE90-4CE8-BF72-1F41EE6A7A27}"/>
              </a:ext>
            </a:extLst>
          </p:cNvPr>
          <p:cNvSpPr txBox="1">
            <a:spLocks noChangeArrowheads="1"/>
          </p:cNvSpPr>
          <p:nvPr/>
        </p:nvSpPr>
        <p:spPr bwMode="auto">
          <a:xfrm>
            <a:off x="696913" y="1296988"/>
            <a:ext cx="7743825" cy="3016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Twinkl" pitchFamily="2" charset="0"/>
              </a:defRPr>
            </a:lvl1pPr>
            <a:lvl2pPr marL="742950" indent="-285750">
              <a:lnSpc>
                <a:spcPct val="90000"/>
              </a:lnSpc>
              <a:spcBef>
                <a:spcPts val="500"/>
              </a:spcBef>
              <a:buFont typeface="Arial" panose="020B0604020202020204" pitchFamily="34" charset="0"/>
              <a:buChar char="•"/>
              <a:defRPr sz="2400">
                <a:solidFill>
                  <a:schemeClr val="tx1"/>
                </a:solidFill>
                <a:latin typeface="Twinkl" pitchFamily="2" charset="0"/>
              </a:defRPr>
            </a:lvl2pPr>
            <a:lvl3pPr marL="1143000" indent="-228600">
              <a:lnSpc>
                <a:spcPct val="90000"/>
              </a:lnSpc>
              <a:spcBef>
                <a:spcPts val="500"/>
              </a:spcBef>
              <a:buFont typeface="Arial" panose="020B0604020202020204" pitchFamily="34" charset="0"/>
              <a:buChar char="•"/>
              <a:defRPr sz="2000">
                <a:solidFill>
                  <a:schemeClr val="tx1"/>
                </a:solidFill>
                <a:latin typeface="Twinkl" pitchFamily="2" charset="0"/>
              </a:defRPr>
            </a:lvl3pPr>
            <a:lvl4pPr marL="1600200" indent="-228600">
              <a:lnSpc>
                <a:spcPct val="90000"/>
              </a:lnSpc>
              <a:spcBef>
                <a:spcPts val="500"/>
              </a:spcBef>
              <a:buFont typeface="Arial" panose="020B0604020202020204" pitchFamily="34" charset="0"/>
              <a:buChar char="•"/>
              <a:defRPr>
                <a:solidFill>
                  <a:schemeClr val="tx1"/>
                </a:solidFill>
                <a:latin typeface="Twinkl" pitchFamily="2" charset="0"/>
              </a:defRPr>
            </a:lvl4pPr>
            <a:lvl5pPr marL="2057400" indent="-228600">
              <a:lnSpc>
                <a:spcPct val="90000"/>
              </a:lnSpc>
              <a:spcBef>
                <a:spcPts val="500"/>
              </a:spcBef>
              <a:buFont typeface="Arial" panose="020B0604020202020204" pitchFamily="34" charset="0"/>
              <a:buChar char="•"/>
              <a:defRPr>
                <a:solidFill>
                  <a:schemeClr val="tx1"/>
                </a:solidFill>
                <a:latin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winkl" pitchFamily="2" charset="0"/>
              </a:defRPr>
            </a:lvl9pPr>
          </a:lstStyle>
          <a:p>
            <a:pPr algn="just">
              <a:lnSpc>
                <a:spcPct val="100000"/>
              </a:lnSpc>
              <a:spcBef>
                <a:spcPct val="0"/>
              </a:spcBef>
              <a:buFontTx/>
              <a:buNone/>
            </a:pPr>
            <a:r>
              <a:rPr lang="en-GB" altLang="en-US" sz="1800" dirty="0"/>
              <a:t>Unsuk was born in Seoul, South Korea, although she now lives in Germany. She was interested in music from a very young age and started to teach herself the piano.</a:t>
            </a:r>
          </a:p>
          <a:p>
            <a:pPr algn="just">
              <a:lnSpc>
                <a:spcPct val="100000"/>
              </a:lnSpc>
              <a:spcBef>
                <a:spcPts val="1200"/>
              </a:spcBef>
              <a:buFontTx/>
              <a:buNone/>
            </a:pPr>
            <a:r>
              <a:rPr lang="en-GB" altLang="en-US" sz="1800" dirty="0"/>
              <a:t>Unsuk has composed classical music which has been performed by the best orchestras in the world, including the Los Angeles Philharmonic Orchestra, the Chicago Symphony Orchestra and the New York Philharmonic Orchestra. She has also written operas, including ‘Alice in Wonderland.’ As well as using traditional orchestral instruments, Unsuk has composed using technology such as electrical and digital instruments (for example electric guitars and keyboards).</a:t>
            </a:r>
          </a:p>
        </p:txBody>
      </p:sp>
      <p:pic>
        <p:nvPicPr>
          <p:cNvPr id="4" name="Picture 3">
            <a:extLst>
              <a:ext uri="{FF2B5EF4-FFF2-40B4-BE49-F238E27FC236}">
                <a16:creationId xmlns:a16="http://schemas.microsoft.com/office/drawing/2014/main" id="{21228196-CBCE-47FD-9CED-09DC93A324C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105641" y="4470503"/>
            <a:ext cx="4926365" cy="1826967"/>
          </a:xfrm>
          <a:prstGeom prst="rect">
            <a:avLst/>
          </a:prstGeom>
        </p:spPr>
      </p:pic>
    </p:spTree>
    <p:extLst>
      <p:ext uri="{BB962C8B-B14F-4D97-AF65-F5344CB8AC3E}">
        <p14:creationId xmlns:p14="http://schemas.microsoft.com/office/powerpoint/2010/main" val="38961119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a:extLst>
              <a:ext uri="{FF2B5EF4-FFF2-40B4-BE49-F238E27FC236}">
                <a16:creationId xmlns:a16="http://schemas.microsoft.com/office/drawing/2014/main" id="{5361AF63-C240-4D47-905C-6C83B88DEC08}"/>
              </a:ext>
            </a:extLst>
          </p:cNvPr>
          <p:cNvSpPr/>
          <p:nvPr/>
        </p:nvSpPr>
        <p:spPr>
          <a:xfrm>
            <a:off x="503237" y="403225"/>
            <a:ext cx="8131175" cy="6051550"/>
          </a:xfrm>
          <a:prstGeom prst="roundRect">
            <a:avLst>
              <a:gd name="adj" fmla="val 4774"/>
            </a:avLst>
          </a:prstGeom>
          <a:solidFill>
            <a:schemeClr val="bg1">
              <a:alpha val="98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latin typeface="Twinkl" pitchFamily="2" charset="0"/>
            </a:endParaRPr>
          </a:p>
        </p:txBody>
      </p:sp>
      <p:sp>
        <p:nvSpPr>
          <p:cNvPr id="8195" name="TextBox 2">
            <a:extLst>
              <a:ext uri="{FF2B5EF4-FFF2-40B4-BE49-F238E27FC236}">
                <a16:creationId xmlns:a16="http://schemas.microsoft.com/office/drawing/2014/main" id="{00A06748-060A-454C-824B-49A15E1D8D44}"/>
              </a:ext>
            </a:extLst>
          </p:cNvPr>
          <p:cNvSpPr txBox="1">
            <a:spLocks noChangeArrowheads="1"/>
          </p:cNvSpPr>
          <p:nvPr/>
        </p:nvSpPr>
        <p:spPr bwMode="auto">
          <a:xfrm>
            <a:off x="3142763" y="557213"/>
            <a:ext cx="285847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Twinkl" pitchFamily="2" charset="0"/>
              </a:defRPr>
            </a:lvl1pPr>
            <a:lvl2pPr marL="742950" indent="-285750">
              <a:lnSpc>
                <a:spcPct val="90000"/>
              </a:lnSpc>
              <a:spcBef>
                <a:spcPts val="500"/>
              </a:spcBef>
              <a:buFont typeface="Arial" panose="020B0604020202020204" pitchFamily="34" charset="0"/>
              <a:buChar char="•"/>
              <a:defRPr sz="2400">
                <a:solidFill>
                  <a:schemeClr val="tx1"/>
                </a:solidFill>
                <a:latin typeface="Twinkl" pitchFamily="2" charset="0"/>
              </a:defRPr>
            </a:lvl2pPr>
            <a:lvl3pPr marL="1143000" indent="-228600">
              <a:lnSpc>
                <a:spcPct val="90000"/>
              </a:lnSpc>
              <a:spcBef>
                <a:spcPts val="500"/>
              </a:spcBef>
              <a:buFont typeface="Arial" panose="020B0604020202020204" pitchFamily="34" charset="0"/>
              <a:buChar char="•"/>
              <a:defRPr sz="2000">
                <a:solidFill>
                  <a:schemeClr val="tx1"/>
                </a:solidFill>
                <a:latin typeface="Twinkl" pitchFamily="2" charset="0"/>
              </a:defRPr>
            </a:lvl3pPr>
            <a:lvl4pPr marL="1600200" indent="-228600">
              <a:lnSpc>
                <a:spcPct val="90000"/>
              </a:lnSpc>
              <a:spcBef>
                <a:spcPts val="500"/>
              </a:spcBef>
              <a:buFont typeface="Arial" panose="020B0604020202020204" pitchFamily="34" charset="0"/>
              <a:buChar char="•"/>
              <a:defRPr>
                <a:solidFill>
                  <a:schemeClr val="tx1"/>
                </a:solidFill>
                <a:latin typeface="Twinkl" pitchFamily="2" charset="0"/>
              </a:defRPr>
            </a:lvl4pPr>
            <a:lvl5pPr marL="2057400" indent="-228600">
              <a:lnSpc>
                <a:spcPct val="90000"/>
              </a:lnSpc>
              <a:spcBef>
                <a:spcPts val="500"/>
              </a:spcBef>
              <a:buFont typeface="Arial" panose="020B0604020202020204" pitchFamily="34" charset="0"/>
              <a:buChar char="•"/>
              <a:defRPr>
                <a:solidFill>
                  <a:schemeClr val="tx1"/>
                </a:solidFill>
                <a:latin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winkl" pitchFamily="2" charset="0"/>
              </a:defRPr>
            </a:lvl9pPr>
          </a:lstStyle>
          <a:p>
            <a:pPr algn="ctr">
              <a:lnSpc>
                <a:spcPct val="100000"/>
              </a:lnSpc>
              <a:spcBef>
                <a:spcPct val="0"/>
              </a:spcBef>
              <a:buFontTx/>
              <a:buNone/>
            </a:pPr>
            <a:r>
              <a:rPr lang="en-GB" altLang="en-US" sz="4000" b="1" dirty="0"/>
              <a:t>Unsuk Chin</a:t>
            </a:r>
          </a:p>
        </p:txBody>
      </p:sp>
      <p:sp>
        <p:nvSpPr>
          <p:cNvPr id="8196" name="TextBox 15">
            <a:extLst>
              <a:ext uri="{FF2B5EF4-FFF2-40B4-BE49-F238E27FC236}">
                <a16:creationId xmlns:a16="http://schemas.microsoft.com/office/drawing/2014/main" id="{FB616944-AE90-4CE8-BF72-1F41EE6A7A27}"/>
              </a:ext>
            </a:extLst>
          </p:cNvPr>
          <p:cNvSpPr txBox="1">
            <a:spLocks noChangeArrowheads="1"/>
          </p:cNvSpPr>
          <p:nvPr/>
        </p:nvSpPr>
        <p:spPr bwMode="auto">
          <a:xfrm>
            <a:off x="687897" y="1296988"/>
            <a:ext cx="7752841"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Twinkl" pitchFamily="2" charset="0"/>
              </a:defRPr>
            </a:lvl1pPr>
            <a:lvl2pPr marL="742950" indent="-285750">
              <a:lnSpc>
                <a:spcPct val="90000"/>
              </a:lnSpc>
              <a:spcBef>
                <a:spcPts val="500"/>
              </a:spcBef>
              <a:buFont typeface="Arial" panose="020B0604020202020204" pitchFamily="34" charset="0"/>
              <a:buChar char="•"/>
              <a:defRPr sz="2400">
                <a:solidFill>
                  <a:schemeClr val="tx1"/>
                </a:solidFill>
                <a:latin typeface="Twinkl" pitchFamily="2" charset="0"/>
              </a:defRPr>
            </a:lvl2pPr>
            <a:lvl3pPr marL="1143000" indent="-228600">
              <a:lnSpc>
                <a:spcPct val="90000"/>
              </a:lnSpc>
              <a:spcBef>
                <a:spcPts val="500"/>
              </a:spcBef>
              <a:buFont typeface="Arial" panose="020B0604020202020204" pitchFamily="34" charset="0"/>
              <a:buChar char="•"/>
              <a:defRPr sz="2000">
                <a:solidFill>
                  <a:schemeClr val="tx1"/>
                </a:solidFill>
                <a:latin typeface="Twinkl" pitchFamily="2" charset="0"/>
              </a:defRPr>
            </a:lvl3pPr>
            <a:lvl4pPr marL="1600200" indent="-228600">
              <a:lnSpc>
                <a:spcPct val="90000"/>
              </a:lnSpc>
              <a:spcBef>
                <a:spcPts val="500"/>
              </a:spcBef>
              <a:buFont typeface="Arial" panose="020B0604020202020204" pitchFamily="34" charset="0"/>
              <a:buChar char="•"/>
              <a:defRPr>
                <a:solidFill>
                  <a:schemeClr val="tx1"/>
                </a:solidFill>
                <a:latin typeface="Twinkl" pitchFamily="2" charset="0"/>
              </a:defRPr>
            </a:lvl4pPr>
            <a:lvl5pPr marL="2057400" indent="-228600">
              <a:lnSpc>
                <a:spcPct val="90000"/>
              </a:lnSpc>
              <a:spcBef>
                <a:spcPts val="500"/>
              </a:spcBef>
              <a:buFont typeface="Arial" panose="020B0604020202020204" pitchFamily="34" charset="0"/>
              <a:buChar char="•"/>
              <a:defRPr>
                <a:solidFill>
                  <a:schemeClr val="tx1"/>
                </a:solidFill>
                <a:latin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winkl" pitchFamily="2" charset="0"/>
              </a:defRPr>
            </a:lvl9pPr>
          </a:lstStyle>
          <a:p>
            <a:pPr algn="just">
              <a:lnSpc>
                <a:spcPct val="100000"/>
              </a:lnSpc>
              <a:spcBef>
                <a:spcPct val="0"/>
              </a:spcBef>
              <a:buFontTx/>
              <a:buNone/>
            </a:pPr>
            <a:r>
              <a:rPr lang="en-GB" altLang="en-US" sz="1800" dirty="0"/>
              <a:t>Unsuk has experimented with unusual patterns in her compositions. In ‘</a:t>
            </a:r>
            <a:r>
              <a:rPr lang="en-GB" altLang="en-US" sz="1800" dirty="0" err="1"/>
              <a:t>Miroirs</a:t>
            </a:r>
            <a:r>
              <a:rPr lang="en-GB" altLang="en-US" sz="1800" dirty="0"/>
              <a:t> des temps’, she uses musical palindromes, which is when a section of music is the same forward as it as backwards.</a:t>
            </a:r>
          </a:p>
        </p:txBody>
      </p:sp>
      <p:sp>
        <p:nvSpPr>
          <p:cNvPr id="6" name="Rectangle 5">
            <a:extLst>
              <a:ext uri="{FF2B5EF4-FFF2-40B4-BE49-F238E27FC236}">
                <a16:creationId xmlns:a16="http://schemas.microsoft.com/office/drawing/2014/main" id="{2E6282D4-72CD-45AC-A0C1-761EA95B3D22}"/>
              </a:ext>
            </a:extLst>
          </p:cNvPr>
          <p:cNvSpPr/>
          <p:nvPr/>
        </p:nvSpPr>
        <p:spPr bwMode="auto">
          <a:xfrm>
            <a:off x="764729" y="2319945"/>
            <a:ext cx="7607484" cy="1169552"/>
          </a:xfrm>
          <a:prstGeom prst="rect">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latin typeface="Twinkl" pitchFamily="2" charset="0"/>
            </a:endParaRPr>
          </a:p>
        </p:txBody>
      </p:sp>
      <p:sp>
        <p:nvSpPr>
          <p:cNvPr id="7" name="TextBox 15">
            <a:extLst>
              <a:ext uri="{FF2B5EF4-FFF2-40B4-BE49-F238E27FC236}">
                <a16:creationId xmlns:a16="http://schemas.microsoft.com/office/drawing/2014/main" id="{7CE761A5-6CA1-4EAF-A6CD-5FFD41D34BBC}"/>
              </a:ext>
            </a:extLst>
          </p:cNvPr>
          <p:cNvSpPr txBox="1">
            <a:spLocks noChangeArrowheads="1"/>
          </p:cNvSpPr>
          <p:nvPr/>
        </p:nvSpPr>
        <p:spPr bwMode="auto">
          <a:xfrm>
            <a:off x="821563" y="2449814"/>
            <a:ext cx="7444486"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Twinkl" pitchFamily="2" charset="0"/>
              </a:defRPr>
            </a:lvl1pPr>
            <a:lvl2pPr marL="742950" indent="-285750">
              <a:lnSpc>
                <a:spcPct val="90000"/>
              </a:lnSpc>
              <a:spcBef>
                <a:spcPts val="500"/>
              </a:spcBef>
              <a:buFont typeface="Arial" panose="020B0604020202020204" pitchFamily="34" charset="0"/>
              <a:buChar char="•"/>
              <a:defRPr sz="2400">
                <a:solidFill>
                  <a:schemeClr val="tx1"/>
                </a:solidFill>
                <a:latin typeface="Twinkl" pitchFamily="2" charset="0"/>
              </a:defRPr>
            </a:lvl2pPr>
            <a:lvl3pPr marL="1143000" indent="-228600">
              <a:lnSpc>
                <a:spcPct val="90000"/>
              </a:lnSpc>
              <a:spcBef>
                <a:spcPts val="500"/>
              </a:spcBef>
              <a:buFont typeface="Arial" panose="020B0604020202020204" pitchFamily="34" charset="0"/>
              <a:buChar char="•"/>
              <a:defRPr sz="2000">
                <a:solidFill>
                  <a:schemeClr val="tx1"/>
                </a:solidFill>
                <a:latin typeface="Twinkl" pitchFamily="2" charset="0"/>
              </a:defRPr>
            </a:lvl3pPr>
            <a:lvl4pPr marL="1600200" indent="-228600">
              <a:lnSpc>
                <a:spcPct val="90000"/>
              </a:lnSpc>
              <a:spcBef>
                <a:spcPts val="500"/>
              </a:spcBef>
              <a:buFont typeface="Arial" panose="020B0604020202020204" pitchFamily="34" charset="0"/>
              <a:buChar char="•"/>
              <a:defRPr>
                <a:solidFill>
                  <a:schemeClr val="tx1"/>
                </a:solidFill>
                <a:latin typeface="Twinkl" pitchFamily="2" charset="0"/>
              </a:defRPr>
            </a:lvl4pPr>
            <a:lvl5pPr marL="2057400" indent="-228600">
              <a:lnSpc>
                <a:spcPct val="90000"/>
              </a:lnSpc>
              <a:spcBef>
                <a:spcPts val="500"/>
              </a:spcBef>
              <a:buFont typeface="Arial" panose="020B0604020202020204" pitchFamily="34" charset="0"/>
              <a:buChar char="•"/>
              <a:defRPr>
                <a:solidFill>
                  <a:schemeClr val="tx1"/>
                </a:solidFill>
                <a:latin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winkl" pitchFamily="2" charset="0"/>
              </a:defRPr>
            </a:lvl9pPr>
          </a:lstStyle>
          <a:p>
            <a:pPr algn="just">
              <a:lnSpc>
                <a:spcPct val="100000"/>
              </a:lnSpc>
              <a:spcBef>
                <a:spcPct val="0"/>
              </a:spcBef>
              <a:buFontTx/>
              <a:buNone/>
            </a:pPr>
            <a:r>
              <a:rPr lang="en-GB" altLang="en-US" sz="1800" b="1" dirty="0"/>
              <a:t>Try It!</a:t>
            </a:r>
          </a:p>
          <a:p>
            <a:pPr algn="just">
              <a:lnSpc>
                <a:spcPct val="100000"/>
              </a:lnSpc>
              <a:spcBef>
                <a:spcPct val="0"/>
              </a:spcBef>
              <a:buFontTx/>
              <a:buNone/>
            </a:pPr>
            <a:r>
              <a:rPr lang="en-GB" altLang="en-US" sz="1800" dirty="0"/>
              <a:t>Words can be palindromes too. Can you think of any words that are spelt the same forwards and backwards?</a:t>
            </a:r>
          </a:p>
          <a:p>
            <a:pPr>
              <a:lnSpc>
                <a:spcPct val="100000"/>
              </a:lnSpc>
              <a:spcBef>
                <a:spcPct val="0"/>
              </a:spcBef>
              <a:buFontTx/>
              <a:buNone/>
            </a:pPr>
            <a:endParaRPr lang="en-GB" altLang="en-US" sz="1600" dirty="0"/>
          </a:p>
        </p:txBody>
      </p:sp>
      <p:sp>
        <p:nvSpPr>
          <p:cNvPr id="8" name="TextBox 15">
            <a:extLst>
              <a:ext uri="{FF2B5EF4-FFF2-40B4-BE49-F238E27FC236}">
                <a16:creationId xmlns:a16="http://schemas.microsoft.com/office/drawing/2014/main" id="{37B54220-841F-4CE0-A767-91A1CFB18EBA}"/>
              </a:ext>
            </a:extLst>
          </p:cNvPr>
          <p:cNvSpPr txBox="1">
            <a:spLocks noChangeArrowheads="1"/>
          </p:cNvSpPr>
          <p:nvPr/>
        </p:nvSpPr>
        <p:spPr bwMode="auto">
          <a:xfrm>
            <a:off x="740064" y="3649441"/>
            <a:ext cx="7607484"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Twinkl" pitchFamily="2" charset="0"/>
              </a:defRPr>
            </a:lvl1pPr>
            <a:lvl2pPr marL="742950" indent="-285750">
              <a:lnSpc>
                <a:spcPct val="90000"/>
              </a:lnSpc>
              <a:spcBef>
                <a:spcPts val="500"/>
              </a:spcBef>
              <a:buFont typeface="Arial" panose="020B0604020202020204" pitchFamily="34" charset="0"/>
              <a:buChar char="•"/>
              <a:defRPr sz="2400">
                <a:solidFill>
                  <a:schemeClr val="tx1"/>
                </a:solidFill>
                <a:latin typeface="Twinkl" pitchFamily="2" charset="0"/>
              </a:defRPr>
            </a:lvl2pPr>
            <a:lvl3pPr marL="1143000" indent="-228600">
              <a:lnSpc>
                <a:spcPct val="90000"/>
              </a:lnSpc>
              <a:spcBef>
                <a:spcPts val="500"/>
              </a:spcBef>
              <a:buFont typeface="Arial" panose="020B0604020202020204" pitchFamily="34" charset="0"/>
              <a:buChar char="•"/>
              <a:defRPr sz="2000">
                <a:solidFill>
                  <a:schemeClr val="tx1"/>
                </a:solidFill>
                <a:latin typeface="Twinkl" pitchFamily="2" charset="0"/>
              </a:defRPr>
            </a:lvl3pPr>
            <a:lvl4pPr marL="1600200" indent="-228600">
              <a:lnSpc>
                <a:spcPct val="90000"/>
              </a:lnSpc>
              <a:spcBef>
                <a:spcPts val="500"/>
              </a:spcBef>
              <a:buFont typeface="Arial" panose="020B0604020202020204" pitchFamily="34" charset="0"/>
              <a:buChar char="•"/>
              <a:defRPr>
                <a:solidFill>
                  <a:schemeClr val="tx1"/>
                </a:solidFill>
                <a:latin typeface="Twinkl" pitchFamily="2" charset="0"/>
              </a:defRPr>
            </a:lvl4pPr>
            <a:lvl5pPr marL="2057400" indent="-228600">
              <a:lnSpc>
                <a:spcPct val="90000"/>
              </a:lnSpc>
              <a:spcBef>
                <a:spcPts val="500"/>
              </a:spcBef>
              <a:buFont typeface="Arial" panose="020B0604020202020204" pitchFamily="34" charset="0"/>
              <a:buChar char="•"/>
              <a:defRPr>
                <a:solidFill>
                  <a:schemeClr val="tx1"/>
                </a:solidFill>
                <a:latin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winkl" pitchFamily="2" charset="0"/>
              </a:defRPr>
            </a:lvl9pPr>
          </a:lstStyle>
          <a:p>
            <a:pPr algn="just">
              <a:lnSpc>
                <a:spcPct val="100000"/>
              </a:lnSpc>
              <a:spcBef>
                <a:spcPct val="0"/>
              </a:spcBef>
              <a:buFontTx/>
              <a:buNone/>
            </a:pPr>
            <a:r>
              <a:rPr lang="en-GB" altLang="en-US" sz="1800" dirty="0"/>
              <a:t>Unsuk has composed several pieces of music for poems, thinking about the rhythm of poetry and how that translates into music.</a:t>
            </a:r>
          </a:p>
          <a:p>
            <a:pPr>
              <a:lnSpc>
                <a:spcPct val="100000"/>
              </a:lnSpc>
              <a:spcBef>
                <a:spcPct val="0"/>
              </a:spcBef>
              <a:buFontTx/>
              <a:buNone/>
            </a:pPr>
            <a:endParaRPr lang="en-GB" altLang="en-US" sz="1600" dirty="0"/>
          </a:p>
        </p:txBody>
      </p:sp>
      <p:sp>
        <p:nvSpPr>
          <p:cNvPr id="9" name="Rectangle 8">
            <a:extLst>
              <a:ext uri="{FF2B5EF4-FFF2-40B4-BE49-F238E27FC236}">
                <a16:creationId xmlns:a16="http://schemas.microsoft.com/office/drawing/2014/main" id="{2E3503C5-DED9-45BF-BA5F-6F23133D290B}"/>
              </a:ext>
            </a:extLst>
          </p:cNvPr>
          <p:cNvSpPr/>
          <p:nvPr/>
        </p:nvSpPr>
        <p:spPr bwMode="auto">
          <a:xfrm>
            <a:off x="740064" y="4463712"/>
            <a:ext cx="7632149" cy="829741"/>
          </a:xfrm>
          <a:prstGeom prst="rect">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latin typeface="Twinkl" pitchFamily="2" charset="0"/>
            </a:endParaRPr>
          </a:p>
        </p:txBody>
      </p:sp>
      <p:sp>
        <p:nvSpPr>
          <p:cNvPr id="11" name="TextBox 15">
            <a:extLst>
              <a:ext uri="{FF2B5EF4-FFF2-40B4-BE49-F238E27FC236}">
                <a16:creationId xmlns:a16="http://schemas.microsoft.com/office/drawing/2014/main" id="{176D2834-EE53-43D0-B85E-4E1ECA69584E}"/>
              </a:ext>
            </a:extLst>
          </p:cNvPr>
          <p:cNvSpPr txBox="1">
            <a:spLocks noChangeArrowheads="1"/>
          </p:cNvSpPr>
          <p:nvPr/>
        </p:nvSpPr>
        <p:spPr bwMode="auto">
          <a:xfrm>
            <a:off x="821563" y="4534858"/>
            <a:ext cx="7444486"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Twinkl" pitchFamily="2" charset="0"/>
              </a:defRPr>
            </a:lvl1pPr>
            <a:lvl2pPr marL="742950" indent="-285750">
              <a:lnSpc>
                <a:spcPct val="90000"/>
              </a:lnSpc>
              <a:spcBef>
                <a:spcPts val="500"/>
              </a:spcBef>
              <a:buFont typeface="Arial" panose="020B0604020202020204" pitchFamily="34" charset="0"/>
              <a:buChar char="•"/>
              <a:defRPr sz="2400">
                <a:solidFill>
                  <a:schemeClr val="tx1"/>
                </a:solidFill>
                <a:latin typeface="Twinkl" pitchFamily="2" charset="0"/>
              </a:defRPr>
            </a:lvl2pPr>
            <a:lvl3pPr marL="1143000" indent="-228600">
              <a:lnSpc>
                <a:spcPct val="90000"/>
              </a:lnSpc>
              <a:spcBef>
                <a:spcPts val="500"/>
              </a:spcBef>
              <a:buFont typeface="Arial" panose="020B0604020202020204" pitchFamily="34" charset="0"/>
              <a:buChar char="•"/>
              <a:defRPr sz="2000">
                <a:solidFill>
                  <a:schemeClr val="tx1"/>
                </a:solidFill>
                <a:latin typeface="Twinkl" pitchFamily="2" charset="0"/>
              </a:defRPr>
            </a:lvl3pPr>
            <a:lvl4pPr marL="1600200" indent="-228600">
              <a:lnSpc>
                <a:spcPct val="90000"/>
              </a:lnSpc>
              <a:spcBef>
                <a:spcPts val="500"/>
              </a:spcBef>
              <a:buFont typeface="Arial" panose="020B0604020202020204" pitchFamily="34" charset="0"/>
              <a:buChar char="•"/>
              <a:defRPr>
                <a:solidFill>
                  <a:schemeClr val="tx1"/>
                </a:solidFill>
                <a:latin typeface="Twinkl" pitchFamily="2" charset="0"/>
              </a:defRPr>
            </a:lvl4pPr>
            <a:lvl5pPr marL="2057400" indent="-228600">
              <a:lnSpc>
                <a:spcPct val="90000"/>
              </a:lnSpc>
              <a:spcBef>
                <a:spcPts val="500"/>
              </a:spcBef>
              <a:buFont typeface="Arial" panose="020B0604020202020204" pitchFamily="34" charset="0"/>
              <a:buChar char="•"/>
              <a:defRPr>
                <a:solidFill>
                  <a:schemeClr val="tx1"/>
                </a:solidFill>
                <a:latin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winkl" pitchFamily="2" charset="0"/>
              </a:defRPr>
            </a:lvl9pPr>
          </a:lstStyle>
          <a:p>
            <a:pPr>
              <a:lnSpc>
                <a:spcPct val="100000"/>
              </a:lnSpc>
              <a:spcBef>
                <a:spcPct val="0"/>
              </a:spcBef>
              <a:buNone/>
            </a:pPr>
            <a:r>
              <a:rPr lang="en-GB" altLang="en-US" sz="1800" b="1" dirty="0"/>
              <a:t>Try It!</a:t>
            </a:r>
          </a:p>
          <a:p>
            <a:pPr>
              <a:lnSpc>
                <a:spcPct val="100000"/>
              </a:lnSpc>
              <a:spcBef>
                <a:spcPct val="0"/>
              </a:spcBef>
              <a:buFontTx/>
              <a:buNone/>
            </a:pPr>
            <a:r>
              <a:rPr lang="en-GB" altLang="en-US" sz="1800" dirty="0"/>
              <a:t>Can you compose a tune for a poem you know?</a:t>
            </a:r>
          </a:p>
          <a:p>
            <a:pPr>
              <a:lnSpc>
                <a:spcPct val="100000"/>
              </a:lnSpc>
              <a:spcBef>
                <a:spcPct val="0"/>
              </a:spcBef>
              <a:buFontTx/>
              <a:buNone/>
            </a:pPr>
            <a:endParaRPr lang="en-GB" altLang="en-US" sz="1600" dirty="0"/>
          </a:p>
        </p:txBody>
      </p:sp>
    </p:spTree>
    <p:extLst>
      <p:ext uri="{BB962C8B-B14F-4D97-AF65-F5344CB8AC3E}">
        <p14:creationId xmlns:p14="http://schemas.microsoft.com/office/powerpoint/2010/main" val="52260664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a:extLst>
              <a:ext uri="{FF2B5EF4-FFF2-40B4-BE49-F238E27FC236}">
                <a16:creationId xmlns:a16="http://schemas.microsoft.com/office/drawing/2014/main" id="{6BDA5DF9-19D4-4C42-B1E5-4F7300A7F650}"/>
              </a:ext>
            </a:extLst>
          </p:cNvPr>
          <p:cNvSpPr/>
          <p:nvPr/>
        </p:nvSpPr>
        <p:spPr>
          <a:xfrm>
            <a:off x="506413" y="403225"/>
            <a:ext cx="8131175" cy="6051550"/>
          </a:xfrm>
          <a:prstGeom prst="roundRect">
            <a:avLst>
              <a:gd name="adj" fmla="val 4774"/>
            </a:avLst>
          </a:prstGeom>
          <a:solidFill>
            <a:schemeClr val="bg1">
              <a:alpha val="98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latin typeface="Twinkl" pitchFamily="2" charset="0"/>
            </a:endParaRPr>
          </a:p>
        </p:txBody>
      </p:sp>
      <p:sp>
        <p:nvSpPr>
          <p:cNvPr id="7171" name="TextBox 2">
            <a:extLst>
              <a:ext uri="{FF2B5EF4-FFF2-40B4-BE49-F238E27FC236}">
                <a16:creationId xmlns:a16="http://schemas.microsoft.com/office/drawing/2014/main" id="{32672EF6-E965-411C-A7EF-D43555B4F114}"/>
              </a:ext>
            </a:extLst>
          </p:cNvPr>
          <p:cNvSpPr txBox="1">
            <a:spLocks noChangeArrowheads="1"/>
          </p:cNvSpPr>
          <p:nvPr/>
        </p:nvSpPr>
        <p:spPr bwMode="auto">
          <a:xfrm>
            <a:off x="3138756" y="557213"/>
            <a:ext cx="286649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Twinkl" pitchFamily="2" charset="0"/>
              </a:defRPr>
            </a:lvl1pPr>
            <a:lvl2pPr marL="742950" indent="-285750">
              <a:lnSpc>
                <a:spcPct val="90000"/>
              </a:lnSpc>
              <a:spcBef>
                <a:spcPts val="500"/>
              </a:spcBef>
              <a:buFont typeface="Arial" panose="020B0604020202020204" pitchFamily="34" charset="0"/>
              <a:buChar char="•"/>
              <a:defRPr sz="2400">
                <a:solidFill>
                  <a:schemeClr val="tx1"/>
                </a:solidFill>
                <a:latin typeface="Twinkl" pitchFamily="2" charset="0"/>
              </a:defRPr>
            </a:lvl2pPr>
            <a:lvl3pPr marL="1143000" indent="-228600">
              <a:lnSpc>
                <a:spcPct val="90000"/>
              </a:lnSpc>
              <a:spcBef>
                <a:spcPts val="500"/>
              </a:spcBef>
              <a:buFont typeface="Arial" panose="020B0604020202020204" pitchFamily="34" charset="0"/>
              <a:buChar char="•"/>
              <a:defRPr sz="2000">
                <a:solidFill>
                  <a:schemeClr val="tx1"/>
                </a:solidFill>
                <a:latin typeface="Twinkl" pitchFamily="2" charset="0"/>
              </a:defRPr>
            </a:lvl3pPr>
            <a:lvl4pPr marL="1600200" indent="-228600">
              <a:lnSpc>
                <a:spcPct val="90000"/>
              </a:lnSpc>
              <a:spcBef>
                <a:spcPts val="500"/>
              </a:spcBef>
              <a:buFont typeface="Arial" panose="020B0604020202020204" pitchFamily="34" charset="0"/>
              <a:buChar char="•"/>
              <a:defRPr>
                <a:solidFill>
                  <a:schemeClr val="tx1"/>
                </a:solidFill>
                <a:latin typeface="Twinkl" pitchFamily="2" charset="0"/>
              </a:defRPr>
            </a:lvl4pPr>
            <a:lvl5pPr marL="2057400" indent="-228600">
              <a:lnSpc>
                <a:spcPct val="90000"/>
              </a:lnSpc>
              <a:spcBef>
                <a:spcPts val="500"/>
              </a:spcBef>
              <a:buFont typeface="Arial" panose="020B0604020202020204" pitchFamily="34" charset="0"/>
              <a:buChar char="•"/>
              <a:defRPr>
                <a:solidFill>
                  <a:schemeClr val="tx1"/>
                </a:solidFill>
                <a:latin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winkl" pitchFamily="2" charset="0"/>
              </a:defRPr>
            </a:lvl9pPr>
          </a:lstStyle>
          <a:p>
            <a:pPr algn="ctr">
              <a:lnSpc>
                <a:spcPct val="100000"/>
              </a:lnSpc>
              <a:spcBef>
                <a:spcPct val="0"/>
              </a:spcBef>
              <a:buFontTx/>
              <a:buNone/>
            </a:pPr>
            <a:r>
              <a:rPr lang="en-GB" altLang="en-US" sz="4000" b="1" dirty="0"/>
              <a:t>Anna Clyne</a:t>
            </a:r>
          </a:p>
        </p:txBody>
      </p:sp>
      <p:sp>
        <p:nvSpPr>
          <p:cNvPr id="7172" name="TextBox 15">
            <a:extLst>
              <a:ext uri="{FF2B5EF4-FFF2-40B4-BE49-F238E27FC236}">
                <a16:creationId xmlns:a16="http://schemas.microsoft.com/office/drawing/2014/main" id="{8B887550-F552-4313-9CC5-6D12D9F47B08}"/>
              </a:ext>
            </a:extLst>
          </p:cNvPr>
          <p:cNvSpPr txBox="1">
            <a:spLocks noChangeArrowheads="1"/>
          </p:cNvSpPr>
          <p:nvPr/>
        </p:nvSpPr>
        <p:spPr bwMode="auto">
          <a:xfrm>
            <a:off x="696913" y="1296988"/>
            <a:ext cx="77438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Twinkl" pitchFamily="2" charset="0"/>
              </a:defRPr>
            </a:lvl1pPr>
            <a:lvl2pPr marL="742950" indent="-285750">
              <a:lnSpc>
                <a:spcPct val="90000"/>
              </a:lnSpc>
              <a:spcBef>
                <a:spcPts val="500"/>
              </a:spcBef>
              <a:buFont typeface="Arial" panose="020B0604020202020204" pitchFamily="34" charset="0"/>
              <a:buChar char="•"/>
              <a:defRPr sz="2400">
                <a:solidFill>
                  <a:schemeClr val="tx1"/>
                </a:solidFill>
                <a:latin typeface="Twinkl" pitchFamily="2" charset="0"/>
              </a:defRPr>
            </a:lvl2pPr>
            <a:lvl3pPr marL="1143000" indent="-228600">
              <a:lnSpc>
                <a:spcPct val="90000"/>
              </a:lnSpc>
              <a:spcBef>
                <a:spcPts val="500"/>
              </a:spcBef>
              <a:buFont typeface="Arial" panose="020B0604020202020204" pitchFamily="34" charset="0"/>
              <a:buChar char="•"/>
              <a:defRPr sz="2000">
                <a:solidFill>
                  <a:schemeClr val="tx1"/>
                </a:solidFill>
                <a:latin typeface="Twinkl" pitchFamily="2" charset="0"/>
              </a:defRPr>
            </a:lvl3pPr>
            <a:lvl4pPr marL="1600200" indent="-228600">
              <a:lnSpc>
                <a:spcPct val="90000"/>
              </a:lnSpc>
              <a:spcBef>
                <a:spcPts val="500"/>
              </a:spcBef>
              <a:buFont typeface="Arial" panose="020B0604020202020204" pitchFamily="34" charset="0"/>
              <a:buChar char="•"/>
              <a:defRPr>
                <a:solidFill>
                  <a:schemeClr val="tx1"/>
                </a:solidFill>
                <a:latin typeface="Twinkl" pitchFamily="2" charset="0"/>
              </a:defRPr>
            </a:lvl4pPr>
            <a:lvl5pPr marL="2057400" indent="-228600">
              <a:lnSpc>
                <a:spcPct val="90000"/>
              </a:lnSpc>
              <a:spcBef>
                <a:spcPts val="500"/>
              </a:spcBef>
              <a:buFont typeface="Arial" panose="020B0604020202020204" pitchFamily="34" charset="0"/>
              <a:buChar char="•"/>
              <a:defRPr>
                <a:solidFill>
                  <a:schemeClr val="tx1"/>
                </a:solidFill>
                <a:latin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winkl" pitchFamily="2" charset="0"/>
              </a:defRPr>
            </a:lvl9pPr>
          </a:lstStyle>
          <a:p>
            <a:pPr algn="ctr">
              <a:lnSpc>
                <a:spcPct val="100000"/>
              </a:lnSpc>
              <a:spcBef>
                <a:spcPct val="0"/>
              </a:spcBef>
              <a:buFontTx/>
              <a:buNone/>
            </a:pPr>
            <a:r>
              <a:rPr lang="en-GB" altLang="en-US" sz="1800" dirty="0"/>
              <a:t>Born: 9</a:t>
            </a:r>
            <a:r>
              <a:rPr lang="en-GB" altLang="en-US" sz="1800" baseline="30000" dirty="0"/>
              <a:t>th</a:t>
            </a:r>
            <a:r>
              <a:rPr lang="en-GB" altLang="en-US" sz="1800" dirty="0"/>
              <a:t> March 1980</a:t>
            </a:r>
          </a:p>
        </p:txBody>
      </p:sp>
      <p:pic>
        <p:nvPicPr>
          <p:cNvPr id="4" name="Picture 3">
            <a:extLst>
              <a:ext uri="{FF2B5EF4-FFF2-40B4-BE49-F238E27FC236}">
                <a16:creationId xmlns:a16="http://schemas.microsoft.com/office/drawing/2014/main" id="{075996AE-B010-4AE9-B69C-81C9137B583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667699" y="2043976"/>
            <a:ext cx="4144162" cy="4410800"/>
          </a:xfrm>
          <a:prstGeom prst="rect">
            <a:avLst/>
          </a:prstGeom>
        </p:spPr>
      </p:pic>
    </p:spTree>
    <p:extLst>
      <p:ext uri="{BB962C8B-B14F-4D97-AF65-F5344CB8AC3E}">
        <p14:creationId xmlns:p14="http://schemas.microsoft.com/office/powerpoint/2010/main" val="159470219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a:extLst>
              <a:ext uri="{FF2B5EF4-FFF2-40B4-BE49-F238E27FC236}">
                <a16:creationId xmlns:a16="http://schemas.microsoft.com/office/drawing/2014/main" id="{5361AF63-C240-4D47-905C-6C83B88DEC08}"/>
              </a:ext>
            </a:extLst>
          </p:cNvPr>
          <p:cNvSpPr/>
          <p:nvPr/>
        </p:nvSpPr>
        <p:spPr>
          <a:xfrm>
            <a:off x="503237" y="403225"/>
            <a:ext cx="8131175" cy="6051550"/>
          </a:xfrm>
          <a:prstGeom prst="roundRect">
            <a:avLst>
              <a:gd name="adj" fmla="val 4774"/>
            </a:avLst>
          </a:prstGeom>
          <a:solidFill>
            <a:schemeClr val="bg1">
              <a:alpha val="98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latin typeface="Twinkl" pitchFamily="2" charset="0"/>
            </a:endParaRPr>
          </a:p>
        </p:txBody>
      </p:sp>
      <p:sp>
        <p:nvSpPr>
          <p:cNvPr id="8195" name="TextBox 2">
            <a:extLst>
              <a:ext uri="{FF2B5EF4-FFF2-40B4-BE49-F238E27FC236}">
                <a16:creationId xmlns:a16="http://schemas.microsoft.com/office/drawing/2014/main" id="{00A06748-060A-454C-824B-49A15E1D8D44}"/>
              </a:ext>
            </a:extLst>
          </p:cNvPr>
          <p:cNvSpPr txBox="1">
            <a:spLocks noChangeArrowheads="1"/>
          </p:cNvSpPr>
          <p:nvPr/>
        </p:nvSpPr>
        <p:spPr bwMode="auto">
          <a:xfrm>
            <a:off x="3138755" y="557213"/>
            <a:ext cx="286649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Twinkl" pitchFamily="2" charset="0"/>
              </a:defRPr>
            </a:lvl1pPr>
            <a:lvl2pPr marL="742950" indent="-285750">
              <a:lnSpc>
                <a:spcPct val="90000"/>
              </a:lnSpc>
              <a:spcBef>
                <a:spcPts val="500"/>
              </a:spcBef>
              <a:buFont typeface="Arial" panose="020B0604020202020204" pitchFamily="34" charset="0"/>
              <a:buChar char="•"/>
              <a:defRPr sz="2400">
                <a:solidFill>
                  <a:schemeClr val="tx1"/>
                </a:solidFill>
                <a:latin typeface="Twinkl" pitchFamily="2" charset="0"/>
              </a:defRPr>
            </a:lvl2pPr>
            <a:lvl3pPr marL="1143000" indent="-228600">
              <a:lnSpc>
                <a:spcPct val="90000"/>
              </a:lnSpc>
              <a:spcBef>
                <a:spcPts val="500"/>
              </a:spcBef>
              <a:buFont typeface="Arial" panose="020B0604020202020204" pitchFamily="34" charset="0"/>
              <a:buChar char="•"/>
              <a:defRPr sz="2000">
                <a:solidFill>
                  <a:schemeClr val="tx1"/>
                </a:solidFill>
                <a:latin typeface="Twinkl" pitchFamily="2" charset="0"/>
              </a:defRPr>
            </a:lvl3pPr>
            <a:lvl4pPr marL="1600200" indent="-228600">
              <a:lnSpc>
                <a:spcPct val="90000"/>
              </a:lnSpc>
              <a:spcBef>
                <a:spcPts val="500"/>
              </a:spcBef>
              <a:buFont typeface="Arial" panose="020B0604020202020204" pitchFamily="34" charset="0"/>
              <a:buChar char="•"/>
              <a:defRPr>
                <a:solidFill>
                  <a:schemeClr val="tx1"/>
                </a:solidFill>
                <a:latin typeface="Twinkl" pitchFamily="2" charset="0"/>
              </a:defRPr>
            </a:lvl4pPr>
            <a:lvl5pPr marL="2057400" indent="-228600">
              <a:lnSpc>
                <a:spcPct val="90000"/>
              </a:lnSpc>
              <a:spcBef>
                <a:spcPts val="500"/>
              </a:spcBef>
              <a:buFont typeface="Arial" panose="020B0604020202020204" pitchFamily="34" charset="0"/>
              <a:buChar char="•"/>
              <a:defRPr>
                <a:solidFill>
                  <a:schemeClr val="tx1"/>
                </a:solidFill>
                <a:latin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winkl" pitchFamily="2" charset="0"/>
              </a:defRPr>
            </a:lvl9pPr>
          </a:lstStyle>
          <a:p>
            <a:pPr algn="ctr">
              <a:lnSpc>
                <a:spcPct val="100000"/>
              </a:lnSpc>
              <a:spcBef>
                <a:spcPct val="0"/>
              </a:spcBef>
              <a:buFontTx/>
              <a:buNone/>
            </a:pPr>
            <a:r>
              <a:rPr lang="en-GB" altLang="en-US" sz="4000" b="1" dirty="0"/>
              <a:t>Anna Clyne</a:t>
            </a:r>
          </a:p>
        </p:txBody>
      </p:sp>
      <p:sp>
        <p:nvSpPr>
          <p:cNvPr id="8196" name="TextBox 15">
            <a:extLst>
              <a:ext uri="{FF2B5EF4-FFF2-40B4-BE49-F238E27FC236}">
                <a16:creationId xmlns:a16="http://schemas.microsoft.com/office/drawing/2014/main" id="{FB616944-AE90-4CE8-BF72-1F41EE6A7A27}"/>
              </a:ext>
            </a:extLst>
          </p:cNvPr>
          <p:cNvSpPr txBox="1">
            <a:spLocks noChangeArrowheads="1"/>
          </p:cNvSpPr>
          <p:nvPr/>
        </p:nvSpPr>
        <p:spPr bwMode="auto">
          <a:xfrm>
            <a:off x="696913" y="1296988"/>
            <a:ext cx="7743825" cy="246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Twinkl" pitchFamily="2" charset="0"/>
              </a:defRPr>
            </a:lvl1pPr>
            <a:lvl2pPr marL="742950" indent="-285750">
              <a:lnSpc>
                <a:spcPct val="90000"/>
              </a:lnSpc>
              <a:spcBef>
                <a:spcPts val="500"/>
              </a:spcBef>
              <a:buFont typeface="Arial" panose="020B0604020202020204" pitchFamily="34" charset="0"/>
              <a:buChar char="•"/>
              <a:defRPr sz="2400">
                <a:solidFill>
                  <a:schemeClr val="tx1"/>
                </a:solidFill>
                <a:latin typeface="Twinkl" pitchFamily="2" charset="0"/>
              </a:defRPr>
            </a:lvl2pPr>
            <a:lvl3pPr marL="1143000" indent="-228600">
              <a:lnSpc>
                <a:spcPct val="90000"/>
              </a:lnSpc>
              <a:spcBef>
                <a:spcPts val="500"/>
              </a:spcBef>
              <a:buFont typeface="Arial" panose="020B0604020202020204" pitchFamily="34" charset="0"/>
              <a:buChar char="•"/>
              <a:defRPr sz="2000">
                <a:solidFill>
                  <a:schemeClr val="tx1"/>
                </a:solidFill>
                <a:latin typeface="Twinkl" pitchFamily="2" charset="0"/>
              </a:defRPr>
            </a:lvl3pPr>
            <a:lvl4pPr marL="1600200" indent="-228600">
              <a:lnSpc>
                <a:spcPct val="90000"/>
              </a:lnSpc>
              <a:spcBef>
                <a:spcPts val="500"/>
              </a:spcBef>
              <a:buFont typeface="Arial" panose="020B0604020202020204" pitchFamily="34" charset="0"/>
              <a:buChar char="•"/>
              <a:defRPr>
                <a:solidFill>
                  <a:schemeClr val="tx1"/>
                </a:solidFill>
                <a:latin typeface="Twinkl" pitchFamily="2" charset="0"/>
              </a:defRPr>
            </a:lvl4pPr>
            <a:lvl5pPr marL="2057400" indent="-228600">
              <a:lnSpc>
                <a:spcPct val="90000"/>
              </a:lnSpc>
              <a:spcBef>
                <a:spcPts val="500"/>
              </a:spcBef>
              <a:buFont typeface="Arial" panose="020B0604020202020204" pitchFamily="34" charset="0"/>
              <a:buChar char="•"/>
              <a:defRPr>
                <a:solidFill>
                  <a:schemeClr val="tx1"/>
                </a:solidFill>
                <a:latin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winkl" pitchFamily="2" charset="0"/>
              </a:defRPr>
            </a:lvl9pPr>
          </a:lstStyle>
          <a:p>
            <a:pPr algn="just">
              <a:lnSpc>
                <a:spcPct val="100000"/>
              </a:lnSpc>
              <a:spcBef>
                <a:spcPct val="0"/>
              </a:spcBef>
              <a:buFontTx/>
              <a:buNone/>
            </a:pPr>
            <a:r>
              <a:rPr lang="en-GB" altLang="en-US" sz="1800" dirty="0"/>
              <a:t>Anna was born in London. She started learning the piano when she was 7 years old and started cello lessons a few years later. Anna composed her first piece of music when she was 7 years old. She studied music at the University of Edinburgh and then in New York where she still lives.</a:t>
            </a:r>
          </a:p>
          <a:p>
            <a:pPr>
              <a:lnSpc>
                <a:spcPct val="100000"/>
              </a:lnSpc>
              <a:spcBef>
                <a:spcPts val="1200"/>
              </a:spcBef>
              <a:buFontTx/>
              <a:buNone/>
            </a:pPr>
            <a:r>
              <a:rPr lang="en-GB" altLang="en-US" sz="1800" dirty="0"/>
              <a:t>Anna has composed many classical pieces of music, including ‘Prince of Clouds’ (a concerto for two violins and other string instruments),         ‘The Seamstress’ (for a string orchestra) and ‘Night Ferry’ (a 20      minute piece of music for a full orchestra).</a:t>
            </a:r>
          </a:p>
        </p:txBody>
      </p:sp>
      <p:pic>
        <p:nvPicPr>
          <p:cNvPr id="3" name="Picture 2">
            <a:extLst>
              <a:ext uri="{FF2B5EF4-FFF2-40B4-BE49-F238E27FC236}">
                <a16:creationId xmlns:a16="http://schemas.microsoft.com/office/drawing/2014/main" id="{49FE317E-8BB6-409F-AC89-599EEA06237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668658" y="2976897"/>
            <a:ext cx="1534438" cy="3413694"/>
          </a:xfrm>
          <a:prstGeom prst="rect">
            <a:avLst/>
          </a:prstGeom>
        </p:spPr>
      </p:pic>
      <p:sp>
        <p:nvSpPr>
          <p:cNvPr id="8" name="TextBox 15">
            <a:extLst>
              <a:ext uri="{FF2B5EF4-FFF2-40B4-BE49-F238E27FC236}">
                <a16:creationId xmlns:a16="http://schemas.microsoft.com/office/drawing/2014/main" id="{499BDA9A-D08A-4F07-99F2-7909BCFA95D8}"/>
              </a:ext>
            </a:extLst>
          </p:cNvPr>
          <p:cNvSpPr txBox="1">
            <a:spLocks noChangeArrowheads="1"/>
          </p:cNvSpPr>
          <p:nvPr/>
        </p:nvSpPr>
        <p:spPr bwMode="auto">
          <a:xfrm>
            <a:off x="696913" y="3821970"/>
            <a:ext cx="6878346" cy="1723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Twinkl" pitchFamily="2" charset="0"/>
              </a:defRPr>
            </a:lvl1pPr>
            <a:lvl2pPr marL="742950" indent="-285750">
              <a:lnSpc>
                <a:spcPct val="90000"/>
              </a:lnSpc>
              <a:spcBef>
                <a:spcPts val="500"/>
              </a:spcBef>
              <a:buFont typeface="Arial" panose="020B0604020202020204" pitchFamily="34" charset="0"/>
              <a:buChar char="•"/>
              <a:defRPr sz="2400">
                <a:solidFill>
                  <a:schemeClr val="tx1"/>
                </a:solidFill>
                <a:latin typeface="Twinkl" pitchFamily="2" charset="0"/>
              </a:defRPr>
            </a:lvl2pPr>
            <a:lvl3pPr marL="1143000" indent="-228600">
              <a:lnSpc>
                <a:spcPct val="90000"/>
              </a:lnSpc>
              <a:spcBef>
                <a:spcPts val="500"/>
              </a:spcBef>
              <a:buFont typeface="Arial" panose="020B0604020202020204" pitchFamily="34" charset="0"/>
              <a:buChar char="•"/>
              <a:defRPr sz="2000">
                <a:solidFill>
                  <a:schemeClr val="tx1"/>
                </a:solidFill>
                <a:latin typeface="Twinkl" pitchFamily="2" charset="0"/>
              </a:defRPr>
            </a:lvl3pPr>
            <a:lvl4pPr marL="1600200" indent="-228600">
              <a:lnSpc>
                <a:spcPct val="90000"/>
              </a:lnSpc>
              <a:spcBef>
                <a:spcPts val="500"/>
              </a:spcBef>
              <a:buFont typeface="Arial" panose="020B0604020202020204" pitchFamily="34" charset="0"/>
              <a:buChar char="•"/>
              <a:defRPr>
                <a:solidFill>
                  <a:schemeClr val="tx1"/>
                </a:solidFill>
                <a:latin typeface="Twinkl" pitchFamily="2" charset="0"/>
              </a:defRPr>
            </a:lvl4pPr>
            <a:lvl5pPr marL="2057400" indent="-228600">
              <a:lnSpc>
                <a:spcPct val="90000"/>
              </a:lnSpc>
              <a:spcBef>
                <a:spcPts val="500"/>
              </a:spcBef>
              <a:buFont typeface="Arial" panose="020B0604020202020204" pitchFamily="34" charset="0"/>
              <a:buChar char="•"/>
              <a:defRPr>
                <a:solidFill>
                  <a:schemeClr val="tx1"/>
                </a:solidFill>
                <a:latin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winkl" pitchFamily="2" charset="0"/>
              </a:defRPr>
            </a:lvl9pPr>
          </a:lstStyle>
          <a:p>
            <a:pPr>
              <a:lnSpc>
                <a:spcPct val="100000"/>
              </a:lnSpc>
              <a:spcBef>
                <a:spcPct val="0"/>
              </a:spcBef>
              <a:buFontTx/>
              <a:buNone/>
            </a:pPr>
            <a:r>
              <a:rPr lang="en-GB" altLang="en-US" sz="1800" dirty="0"/>
              <a:t>One of Anna’s most well-known pieces of music is ‘Masquerade’, written for a full orchestra. It was inspired by promenade concerts in London in the 18</a:t>
            </a:r>
            <a:r>
              <a:rPr lang="en-GB" altLang="en-US" sz="1800" baseline="30000" dirty="0"/>
              <a:t>th</a:t>
            </a:r>
            <a:r>
              <a:rPr lang="en-GB" altLang="en-US" sz="1800" dirty="0"/>
              <a:t> century. People would walk through a park enjoying parts of concerts in different parts        of the park.</a:t>
            </a:r>
          </a:p>
          <a:p>
            <a:pPr>
              <a:lnSpc>
                <a:spcPct val="100000"/>
              </a:lnSpc>
              <a:spcBef>
                <a:spcPct val="0"/>
              </a:spcBef>
              <a:buFontTx/>
              <a:buNone/>
            </a:pPr>
            <a:endParaRPr lang="en-GB" altLang="en-US" sz="1600" dirty="0"/>
          </a:p>
        </p:txBody>
      </p:sp>
    </p:spTree>
    <p:extLst>
      <p:ext uri="{BB962C8B-B14F-4D97-AF65-F5344CB8AC3E}">
        <p14:creationId xmlns:p14="http://schemas.microsoft.com/office/powerpoint/2010/main" val="3413747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a:extLst>
              <a:ext uri="{FF2B5EF4-FFF2-40B4-BE49-F238E27FC236}">
                <a16:creationId xmlns:a16="http://schemas.microsoft.com/office/drawing/2014/main" id="{E7DDA658-FF4C-4789-850E-93E74AF6FE25}"/>
              </a:ext>
            </a:extLst>
          </p:cNvPr>
          <p:cNvSpPr/>
          <p:nvPr/>
        </p:nvSpPr>
        <p:spPr>
          <a:xfrm>
            <a:off x="506413" y="403225"/>
            <a:ext cx="8131175" cy="6051550"/>
          </a:xfrm>
          <a:prstGeom prst="roundRect">
            <a:avLst>
              <a:gd name="adj" fmla="val 4774"/>
            </a:avLst>
          </a:prstGeom>
          <a:solidFill>
            <a:schemeClr val="bg1">
              <a:alpha val="98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latin typeface="Twinkl" pitchFamily="2" charset="0"/>
            </a:endParaRPr>
          </a:p>
        </p:txBody>
      </p:sp>
      <p:sp>
        <p:nvSpPr>
          <p:cNvPr id="3075" name="TextBox 2">
            <a:extLst>
              <a:ext uri="{FF2B5EF4-FFF2-40B4-BE49-F238E27FC236}">
                <a16:creationId xmlns:a16="http://schemas.microsoft.com/office/drawing/2014/main" id="{33EC2124-91EA-4AC3-933A-624F84BD5F98}"/>
              </a:ext>
            </a:extLst>
          </p:cNvPr>
          <p:cNvSpPr txBox="1">
            <a:spLocks noChangeArrowheads="1"/>
          </p:cNvSpPr>
          <p:nvPr/>
        </p:nvSpPr>
        <p:spPr bwMode="auto">
          <a:xfrm>
            <a:off x="1946275" y="557213"/>
            <a:ext cx="52514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Twinkl" pitchFamily="2" charset="0"/>
              </a:defRPr>
            </a:lvl1pPr>
            <a:lvl2pPr marL="742950" indent="-285750">
              <a:lnSpc>
                <a:spcPct val="90000"/>
              </a:lnSpc>
              <a:spcBef>
                <a:spcPts val="500"/>
              </a:spcBef>
              <a:buFont typeface="Arial" panose="020B0604020202020204" pitchFamily="34" charset="0"/>
              <a:buChar char="•"/>
              <a:defRPr sz="2400">
                <a:solidFill>
                  <a:schemeClr val="tx1"/>
                </a:solidFill>
                <a:latin typeface="Twinkl" pitchFamily="2" charset="0"/>
              </a:defRPr>
            </a:lvl2pPr>
            <a:lvl3pPr marL="1143000" indent="-228600">
              <a:lnSpc>
                <a:spcPct val="90000"/>
              </a:lnSpc>
              <a:spcBef>
                <a:spcPts val="500"/>
              </a:spcBef>
              <a:buFont typeface="Arial" panose="020B0604020202020204" pitchFamily="34" charset="0"/>
              <a:buChar char="•"/>
              <a:defRPr sz="2000">
                <a:solidFill>
                  <a:schemeClr val="tx1"/>
                </a:solidFill>
                <a:latin typeface="Twinkl" pitchFamily="2" charset="0"/>
              </a:defRPr>
            </a:lvl3pPr>
            <a:lvl4pPr marL="1600200" indent="-228600">
              <a:lnSpc>
                <a:spcPct val="90000"/>
              </a:lnSpc>
              <a:spcBef>
                <a:spcPts val="500"/>
              </a:spcBef>
              <a:buFont typeface="Arial" panose="020B0604020202020204" pitchFamily="34" charset="0"/>
              <a:buChar char="•"/>
              <a:defRPr>
                <a:solidFill>
                  <a:schemeClr val="tx1"/>
                </a:solidFill>
                <a:latin typeface="Twinkl" pitchFamily="2" charset="0"/>
              </a:defRPr>
            </a:lvl4pPr>
            <a:lvl5pPr marL="2057400" indent="-228600">
              <a:lnSpc>
                <a:spcPct val="90000"/>
              </a:lnSpc>
              <a:spcBef>
                <a:spcPts val="500"/>
              </a:spcBef>
              <a:buFont typeface="Arial" panose="020B0604020202020204" pitchFamily="34" charset="0"/>
              <a:buChar char="•"/>
              <a:defRPr>
                <a:solidFill>
                  <a:schemeClr val="tx1"/>
                </a:solidFill>
                <a:latin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winkl" pitchFamily="2" charset="0"/>
              </a:defRPr>
            </a:lvl9pPr>
          </a:lstStyle>
          <a:p>
            <a:pPr algn="ctr">
              <a:lnSpc>
                <a:spcPct val="100000"/>
              </a:lnSpc>
              <a:spcBef>
                <a:spcPct val="0"/>
              </a:spcBef>
              <a:buFontTx/>
              <a:buNone/>
            </a:pPr>
            <a:r>
              <a:rPr lang="en-GB" altLang="en-US" sz="3200" b="1"/>
              <a:t>The Modern Musical Period</a:t>
            </a:r>
          </a:p>
        </p:txBody>
      </p:sp>
      <p:pic>
        <p:nvPicPr>
          <p:cNvPr id="3076" name="Picture 1">
            <a:extLst>
              <a:ext uri="{FF2B5EF4-FFF2-40B4-BE49-F238E27FC236}">
                <a16:creationId xmlns:a16="http://schemas.microsoft.com/office/drawing/2014/main" id="{5884F6C1-5D4B-4748-87EF-C30A1ACA20C6}"/>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651750" y="4737100"/>
            <a:ext cx="849313" cy="152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1FF6D266-46B4-41FD-8932-C41963E43E5D}"/>
              </a:ext>
            </a:extLst>
          </p:cNvPr>
          <p:cNvSpPr/>
          <p:nvPr/>
        </p:nvSpPr>
        <p:spPr bwMode="auto">
          <a:xfrm>
            <a:off x="712789" y="1998663"/>
            <a:ext cx="1454150" cy="614362"/>
          </a:xfrm>
          <a:prstGeom prst="rect">
            <a:avLst/>
          </a:prstGeom>
          <a:solidFill>
            <a:schemeClr val="bg1"/>
          </a:solidFill>
          <a:ln w="12700">
            <a:solidFill>
              <a:srgbClr val="FFA44B"/>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a:lstStyle/>
          <a:p>
            <a:pPr>
              <a:defRPr/>
            </a:pPr>
            <a:r>
              <a:rPr lang="en-GB" sz="1600" b="1" dirty="0">
                <a:solidFill>
                  <a:schemeClr val="tx1"/>
                </a:solidFill>
                <a:latin typeface="Twinkl" pitchFamily="2" charset="0"/>
              </a:rPr>
              <a:t>1914 </a:t>
            </a:r>
            <a:r>
              <a:rPr lang="en-GB" altLang="en-US" sz="1600" b="1" dirty="0">
                <a:solidFill>
                  <a:schemeClr val="tx1"/>
                </a:solidFill>
              </a:rPr>
              <a:t>–</a:t>
            </a:r>
            <a:r>
              <a:rPr lang="en-GB" sz="1600" b="1" dirty="0">
                <a:solidFill>
                  <a:schemeClr val="tx1"/>
                </a:solidFill>
                <a:latin typeface="Twinkl" pitchFamily="2" charset="0"/>
              </a:rPr>
              <a:t> 1918</a:t>
            </a:r>
          </a:p>
          <a:p>
            <a:pPr>
              <a:defRPr/>
            </a:pPr>
            <a:r>
              <a:rPr lang="en-GB" sz="1400" dirty="0">
                <a:solidFill>
                  <a:schemeClr val="tx1"/>
                </a:solidFill>
                <a:latin typeface="Twinkl" pitchFamily="2" charset="0"/>
              </a:rPr>
              <a:t>First World War</a:t>
            </a:r>
          </a:p>
        </p:txBody>
      </p:sp>
      <p:pic>
        <p:nvPicPr>
          <p:cNvPr id="3078" name="Picture 2052">
            <a:extLst>
              <a:ext uri="{FF2B5EF4-FFF2-40B4-BE49-F238E27FC236}">
                <a16:creationId xmlns:a16="http://schemas.microsoft.com/office/drawing/2014/main" id="{8797B0C4-F814-400F-9AE5-6590A67BA680}"/>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08025" y="600075"/>
            <a:ext cx="1374775"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Rectangle 22">
            <a:extLst>
              <a:ext uri="{FF2B5EF4-FFF2-40B4-BE49-F238E27FC236}">
                <a16:creationId xmlns:a16="http://schemas.microsoft.com/office/drawing/2014/main" id="{8821A071-E41E-438A-8BE6-67BF5C8B84AF}"/>
              </a:ext>
            </a:extLst>
          </p:cNvPr>
          <p:cNvSpPr/>
          <p:nvPr/>
        </p:nvSpPr>
        <p:spPr bwMode="auto">
          <a:xfrm>
            <a:off x="2233613" y="1295400"/>
            <a:ext cx="1512887" cy="850900"/>
          </a:xfrm>
          <a:prstGeom prst="rect">
            <a:avLst/>
          </a:prstGeom>
          <a:solidFill>
            <a:schemeClr val="bg1"/>
          </a:solidFill>
          <a:ln w="12700">
            <a:solidFill>
              <a:srgbClr val="FFA44B"/>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a:lstStyle/>
          <a:p>
            <a:pPr>
              <a:defRPr/>
            </a:pPr>
            <a:r>
              <a:rPr lang="en-GB" sz="1600" b="1" dirty="0">
                <a:solidFill>
                  <a:schemeClr val="tx1"/>
                </a:solidFill>
                <a:latin typeface="Twinkl" pitchFamily="2" charset="0"/>
              </a:rPr>
              <a:t>1932</a:t>
            </a:r>
          </a:p>
          <a:p>
            <a:pPr>
              <a:defRPr/>
            </a:pPr>
            <a:r>
              <a:rPr lang="en-GB" sz="1400" dirty="0">
                <a:solidFill>
                  <a:schemeClr val="tx1"/>
                </a:solidFill>
                <a:latin typeface="Twinkl" pitchFamily="2" charset="0"/>
              </a:rPr>
              <a:t>Composer John</a:t>
            </a:r>
          </a:p>
          <a:p>
            <a:pPr>
              <a:defRPr/>
            </a:pPr>
            <a:r>
              <a:rPr lang="en-GB" sz="1400" dirty="0">
                <a:solidFill>
                  <a:schemeClr val="tx1"/>
                </a:solidFill>
                <a:latin typeface="Twinkl" pitchFamily="2" charset="0"/>
              </a:rPr>
              <a:t>Williams is born. </a:t>
            </a:r>
          </a:p>
        </p:txBody>
      </p:sp>
      <p:sp>
        <p:nvSpPr>
          <p:cNvPr id="5" name="Rectangle 4">
            <a:extLst>
              <a:ext uri="{FF2B5EF4-FFF2-40B4-BE49-F238E27FC236}">
                <a16:creationId xmlns:a16="http://schemas.microsoft.com/office/drawing/2014/main" id="{DE64FBCF-7EF0-471E-ADCE-4F8EC33B0D6F}"/>
              </a:ext>
            </a:extLst>
          </p:cNvPr>
          <p:cNvSpPr/>
          <p:nvPr/>
        </p:nvSpPr>
        <p:spPr>
          <a:xfrm>
            <a:off x="922338" y="3429000"/>
            <a:ext cx="7327900" cy="211138"/>
          </a:xfrm>
          <a:prstGeom prst="rect">
            <a:avLst/>
          </a:prstGeom>
          <a:solidFill>
            <a:srgbClr val="FFA44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latin typeface="Twinkl" pitchFamily="2" charset="0"/>
            </a:endParaRPr>
          </a:p>
        </p:txBody>
      </p:sp>
      <p:graphicFrame>
        <p:nvGraphicFramePr>
          <p:cNvPr id="3" name="Table 2">
            <a:extLst>
              <a:ext uri="{FF2B5EF4-FFF2-40B4-BE49-F238E27FC236}">
                <a16:creationId xmlns:a16="http://schemas.microsoft.com/office/drawing/2014/main" id="{6009035C-33E0-40ED-A4C2-BB49F9D9D52B}"/>
              </a:ext>
            </a:extLst>
          </p:cNvPr>
          <p:cNvGraphicFramePr>
            <a:graphicFrameLocks noGrp="1"/>
          </p:cNvGraphicFramePr>
          <p:nvPr/>
        </p:nvGraphicFramePr>
        <p:xfrm>
          <a:off x="922338" y="3332163"/>
          <a:ext cx="7327896" cy="427038"/>
        </p:xfrm>
        <a:graphic>
          <a:graphicData uri="http://schemas.openxmlformats.org/drawingml/2006/table">
            <a:tbl>
              <a:tblPr firstRow="1" bandRow="1">
                <a:tableStyleId>{5C22544A-7EE6-4342-B048-85BDC9FD1C3A}</a:tableStyleId>
              </a:tblPr>
              <a:tblGrid>
                <a:gridCol w="610658">
                  <a:extLst>
                    <a:ext uri="{9D8B030D-6E8A-4147-A177-3AD203B41FA5}">
                      <a16:colId xmlns:a16="http://schemas.microsoft.com/office/drawing/2014/main" val="20000"/>
                    </a:ext>
                  </a:extLst>
                </a:gridCol>
                <a:gridCol w="610658">
                  <a:extLst>
                    <a:ext uri="{9D8B030D-6E8A-4147-A177-3AD203B41FA5}">
                      <a16:colId xmlns:a16="http://schemas.microsoft.com/office/drawing/2014/main" val="20001"/>
                    </a:ext>
                  </a:extLst>
                </a:gridCol>
                <a:gridCol w="610658">
                  <a:extLst>
                    <a:ext uri="{9D8B030D-6E8A-4147-A177-3AD203B41FA5}">
                      <a16:colId xmlns:a16="http://schemas.microsoft.com/office/drawing/2014/main" val="20002"/>
                    </a:ext>
                  </a:extLst>
                </a:gridCol>
                <a:gridCol w="610658">
                  <a:extLst>
                    <a:ext uri="{9D8B030D-6E8A-4147-A177-3AD203B41FA5}">
                      <a16:colId xmlns:a16="http://schemas.microsoft.com/office/drawing/2014/main" val="20003"/>
                    </a:ext>
                  </a:extLst>
                </a:gridCol>
                <a:gridCol w="610658">
                  <a:extLst>
                    <a:ext uri="{9D8B030D-6E8A-4147-A177-3AD203B41FA5}">
                      <a16:colId xmlns:a16="http://schemas.microsoft.com/office/drawing/2014/main" val="20004"/>
                    </a:ext>
                  </a:extLst>
                </a:gridCol>
                <a:gridCol w="610658">
                  <a:extLst>
                    <a:ext uri="{9D8B030D-6E8A-4147-A177-3AD203B41FA5}">
                      <a16:colId xmlns:a16="http://schemas.microsoft.com/office/drawing/2014/main" val="20005"/>
                    </a:ext>
                  </a:extLst>
                </a:gridCol>
                <a:gridCol w="610658">
                  <a:extLst>
                    <a:ext uri="{9D8B030D-6E8A-4147-A177-3AD203B41FA5}">
                      <a16:colId xmlns:a16="http://schemas.microsoft.com/office/drawing/2014/main" val="20006"/>
                    </a:ext>
                  </a:extLst>
                </a:gridCol>
                <a:gridCol w="610658">
                  <a:extLst>
                    <a:ext uri="{9D8B030D-6E8A-4147-A177-3AD203B41FA5}">
                      <a16:colId xmlns:a16="http://schemas.microsoft.com/office/drawing/2014/main" val="20007"/>
                    </a:ext>
                  </a:extLst>
                </a:gridCol>
                <a:gridCol w="610658">
                  <a:extLst>
                    <a:ext uri="{9D8B030D-6E8A-4147-A177-3AD203B41FA5}">
                      <a16:colId xmlns:a16="http://schemas.microsoft.com/office/drawing/2014/main" val="20008"/>
                    </a:ext>
                  </a:extLst>
                </a:gridCol>
                <a:gridCol w="610658">
                  <a:extLst>
                    <a:ext uri="{9D8B030D-6E8A-4147-A177-3AD203B41FA5}">
                      <a16:colId xmlns:a16="http://schemas.microsoft.com/office/drawing/2014/main" val="20009"/>
                    </a:ext>
                  </a:extLst>
                </a:gridCol>
                <a:gridCol w="610658">
                  <a:extLst>
                    <a:ext uri="{9D8B030D-6E8A-4147-A177-3AD203B41FA5}">
                      <a16:colId xmlns:a16="http://schemas.microsoft.com/office/drawing/2014/main" val="20010"/>
                    </a:ext>
                  </a:extLst>
                </a:gridCol>
                <a:gridCol w="610658">
                  <a:extLst>
                    <a:ext uri="{9D8B030D-6E8A-4147-A177-3AD203B41FA5}">
                      <a16:colId xmlns:a16="http://schemas.microsoft.com/office/drawing/2014/main" val="20011"/>
                    </a:ext>
                  </a:extLst>
                </a:gridCol>
              </a:tblGrid>
              <a:tr h="213519">
                <a:tc>
                  <a:txBody>
                    <a:bodyPr/>
                    <a:lstStyle/>
                    <a:p>
                      <a:endParaRPr lang="en-GB" sz="800" dirty="0">
                        <a:latin typeface="Twinkl" pitchFamily="2" charset="0"/>
                      </a:endParaRPr>
                    </a:p>
                  </a:txBody>
                  <a:tcPr marL="91450" marR="91450" marT="45754" marB="45754">
                    <a:lnL w="2857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B w="19050" cap="flat" cmpd="sng" algn="ctr">
                      <a:solidFill>
                        <a:schemeClr val="tx1"/>
                      </a:solidFill>
                      <a:prstDash val="solid"/>
                      <a:round/>
                      <a:headEnd type="none" w="med" len="med"/>
                      <a:tailEnd type="none" w="med" len="med"/>
                    </a:lnB>
                    <a:noFill/>
                  </a:tcPr>
                </a:tc>
                <a:tc>
                  <a:txBody>
                    <a:bodyPr/>
                    <a:lstStyle/>
                    <a:p>
                      <a:endParaRPr lang="en-GB" sz="800" dirty="0">
                        <a:latin typeface="Twinkl" pitchFamily="2" charset="0"/>
                      </a:endParaRPr>
                    </a:p>
                  </a:txBody>
                  <a:tcPr marL="91450" marR="91450" marT="45754" marB="4575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B w="19050" cap="flat" cmpd="sng" algn="ctr">
                      <a:solidFill>
                        <a:schemeClr val="tx1"/>
                      </a:solidFill>
                      <a:prstDash val="solid"/>
                      <a:round/>
                      <a:headEnd type="none" w="med" len="med"/>
                      <a:tailEnd type="none" w="med" len="med"/>
                    </a:lnB>
                    <a:noFill/>
                  </a:tcPr>
                </a:tc>
                <a:tc>
                  <a:txBody>
                    <a:bodyPr/>
                    <a:lstStyle/>
                    <a:p>
                      <a:endParaRPr lang="en-GB" sz="800" dirty="0">
                        <a:latin typeface="Twinkl" pitchFamily="2" charset="0"/>
                      </a:endParaRPr>
                    </a:p>
                  </a:txBody>
                  <a:tcPr marL="91450" marR="91450" marT="45754" marB="4575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B w="19050" cap="flat" cmpd="sng" algn="ctr">
                      <a:solidFill>
                        <a:schemeClr val="tx1"/>
                      </a:solidFill>
                      <a:prstDash val="solid"/>
                      <a:round/>
                      <a:headEnd type="none" w="med" len="med"/>
                      <a:tailEnd type="none" w="med" len="med"/>
                    </a:lnB>
                    <a:noFill/>
                  </a:tcPr>
                </a:tc>
                <a:tc>
                  <a:txBody>
                    <a:bodyPr/>
                    <a:lstStyle/>
                    <a:p>
                      <a:endParaRPr lang="en-GB" sz="800" dirty="0">
                        <a:latin typeface="Twinkl" pitchFamily="2" charset="0"/>
                      </a:endParaRPr>
                    </a:p>
                  </a:txBody>
                  <a:tcPr marL="91450" marR="91450" marT="45754" marB="4575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B w="19050" cap="flat" cmpd="sng" algn="ctr">
                      <a:solidFill>
                        <a:schemeClr val="tx1"/>
                      </a:solidFill>
                      <a:prstDash val="solid"/>
                      <a:round/>
                      <a:headEnd type="none" w="med" len="med"/>
                      <a:tailEnd type="none" w="med" len="med"/>
                    </a:lnB>
                    <a:noFill/>
                  </a:tcPr>
                </a:tc>
                <a:tc>
                  <a:txBody>
                    <a:bodyPr/>
                    <a:lstStyle/>
                    <a:p>
                      <a:endParaRPr lang="en-GB" sz="800" dirty="0">
                        <a:latin typeface="Twinkl" pitchFamily="2" charset="0"/>
                      </a:endParaRPr>
                    </a:p>
                  </a:txBody>
                  <a:tcPr marL="91450" marR="91450" marT="45754" marB="4575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B w="19050" cap="flat" cmpd="sng" algn="ctr">
                      <a:solidFill>
                        <a:schemeClr val="tx1"/>
                      </a:solidFill>
                      <a:prstDash val="solid"/>
                      <a:round/>
                      <a:headEnd type="none" w="med" len="med"/>
                      <a:tailEnd type="none" w="med" len="med"/>
                    </a:lnB>
                    <a:noFill/>
                  </a:tcPr>
                </a:tc>
                <a:tc>
                  <a:txBody>
                    <a:bodyPr/>
                    <a:lstStyle/>
                    <a:p>
                      <a:endParaRPr lang="en-GB" sz="800" dirty="0">
                        <a:latin typeface="Twinkl" pitchFamily="2" charset="0"/>
                      </a:endParaRPr>
                    </a:p>
                  </a:txBody>
                  <a:tcPr marL="91450" marR="91450" marT="45754" marB="4575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B w="19050" cap="flat" cmpd="sng" algn="ctr">
                      <a:solidFill>
                        <a:schemeClr val="tx1"/>
                      </a:solidFill>
                      <a:prstDash val="solid"/>
                      <a:round/>
                      <a:headEnd type="none" w="med" len="med"/>
                      <a:tailEnd type="none" w="med" len="med"/>
                    </a:lnB>
                    <a:noFill/>
                  </a:tcPr>
                </a:tc>
                <a:tc>
                  <a:txBody>
                    <a:bodyPr/>
                    <a:lstStyle/>
                    <a:p>
                      <a:endParaRPr lang="en-GB" sz="800" dirty="0">
                        <a:latin typeface="Twinkl" pitchFamily="2" charset="0"/>
                      </a:endParaRPr>
                    </a:p>
                  </a:txBody>
                  <a:tcPr marL="91450" marR="91450" marT="45754" marB="4575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B w="19050" cap="flat" cmpd="sng" algn="ctr">
                      <a:solidFill>
                        <a:schemeClr val="tx1"/>
                      </a:solidFill>
                      <a:prstDash val="solid"/>
                      <a:round/>
                      <a:headEnd type="none" w="med" len="med"/>
                      <a:tailEnd type="none" w="med" len="med"/>
                    </a:lnB>
                    <a:noFill/>
                  </a:tcPr>
                </a:tc>
                <a:tc>
                  <a:txBody>
                    <a:bodyPr/>
                    <a:lstStyle/>
                    <a:p>
                      <a:endParaRPr lang="en-GB" sz="800" dirty="0">
                        <a:latin typeface="Twinkl" pitchFamily="2" charset="0"/>
                      </a:endParaRPr>
                    </a:p>
                  </a:txBody>
                  <a:tcPr marL="91450" marR="91450" marT="45754" marB="4575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B w="19050" cap="flat" cmpd="sng" algn="ctr">
                      <a:solidFill>
                        <a:schemeClr val="tx1"/>
                      </a:solidFill>
                      <a:prstDash val="solid"/>
                      <a:round/>
                      <a:headEnd type="none" w="med" len="med"/>
                      <a:tailEnd type="none" w="med" len="med"/>
                    </a:lnB>
                    <a:noFill/>
                  </a:tcPr>
                </a:tc>
                <a:tc>
                  <a:txBody>
                    <a:bodyPr/>
                    <a:lstStyle/>
                    <a:p>
                      <a:endParaRPr lang="en-GB" sz="800" dirty="0">
                        <a:latin typeface="Twinkl" pitchFamily="2" charset="0"/>
                      </a:endParaRPr>
                    </a:p>
                  </a:txBody>
                  <a:tcPr marL="91450" marR="91450" marT="45754" marB="4575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B w="19050" cap="flat" cmpd="sng" algn="ctr">
                      <a:solidFill>
                        <a:schemeClr val="tx1"/>
                      </a:solidFill>
                      <a:prstDash val="solid"/>
                      <a:round/>
                      <a:headEnd type="none" w="med" len="med"/>
                      <a:tailEnd type="none" w="med" len="med"/>
                    </a:lnB>
                    <a:noFill/>
                  </a:tcPr>
                </a:tc>
                <a:tc>
                  <a:txBody>
                    <a:bodyPr/>
                    <a:lstStyle/>
                    <a:p>
                      <a:endParaRPr lang="en-GB" sz="800" dirty="0">
                        <a:latin typeface="Twinkl" pitchFamily="2" charset="0"/>
                      </a:endParaRPr>
                    </a:p>
                  </a:txBody>
                  <a:tcPr marL="91450" marR="91450" marT="45754" marB="4575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B w="19050" cap="flat" cmpd="sng" algn="ctr">
                      <a:solidFill>
                        <a:schemeClr val="tx1"/>
                      </a:solidFill>
                      <a:prstDash val="solid"/>
                      <a:round/>
                      <a:headEnd type="none" w="med" len="med"/>
                      <a:tailEnd type="none" w="med" len="med"/>
                    </a:lnB>
                    <a:noFill/>
                  </a:tcPr>
                </a:tc>
                <a:tc>
                  <a:txBody>
                    <a:bodyPr/>
                    <a:lstStyle/>
                    <a:p>
                      <a:endParaRPr lang="en-GB" sz="800" dirty="0">
                        <a:latin typeface="Twinkl" pitchFamily="2" charset="0"/>
                      </a:endParaRPr>
                    </a:p>
                  </a:txBody>
                  <a:tcPr marL="91450" marR="91450" marT="45754" marB="4575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B w="19050" cap="flat" cmpd="sng" algn="ctr">
                      <a:solidFill>
                        <a:schemeClr val="tx1"/>
                      </a:solidFill>
                      <a:prstDash val="solid"/>
                      <a:round/>
                      <a:headEnd type="none" w="med" len="med"/>
                      <a:tailEnd type="none" w="med" len="med"/>
                    </a:lnB>
                    <a:noFill/>
                  </a:tcPr>
                </a:tc>
                <a:tc>
                  <a:txBody>
                    <a:bodyPr/>
                    <a:lstStyle/>
                    <a:p>
                      <a:endParaRPr lang="en-GB" sz="800" dirty="0">
                        <a:latin typeface="Twinkl" pitchFamily="2" charset="0"/>
                      </a:endParaRPr>
                    </a:p>
                  </a:txBody>
                  <a:tcPr marL="91450" marR="91450" marT="45754" marB="45754">
                    <a:lnL w="19050"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213519">
                <a:tc>
                  <a:txBody>
                    <a:bodyPr/>
                    <a:lstStyle/>
                    <a:p>
                      <a:endParaRPr lang="en-GB" sz="800" dirty="0">
                        <a:latin typeface="Twinkl" pitchFamily="2" charset="0"/>
                      </a:endParaRPr>
                    </a:p>
                  </a:txBody>
                  <a:tcPr marL="91450" marR="91450" marT="45754" marB="45754">
                    <a:lnL w="2857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noFill/>
                  </a:tcPr>
                </a:tc>
                <a:tc>
                  <a:txBody>
                    <a:bodyPr/>
                    <a:lstStyle/>
                    <a:p>
                      <a:endParaRPr lang="en-GB" sz="800" dirty="0">
                        <a:latin typeface="Twinkl" pitchFamily="2" charset="0"/>
                      </a:endParaRPr>
                    </a:p>
                  </a:txBody>
                  <a:tcPr marL="91450" marR="91450" marT="45754" marB="4575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noFill/>
                  </a:tcPr>
                </a:tc>
                <a:tc>
                  <a:txBody>
                    <a:bodyPr/>
                    <a:lstStyle/>
                    <a:p>
                      <a:endParaRPr lang="en-GB" sz="800" dirty="0">
                        <a:latin typeface="Twinkl" pitchFamily="2" charset="0"/>
                      </a:endParaRPr>
                    </a:p>
                  </a:txBody>
                  <a:tcPr marL="91450" marR="91450" marT="45754" marB="4575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noFill/>
                  </a:tcPr>
                </a:tc>
                <a:tc>
                  <a:txBody>
                    <a:bodyPr/>
                    <a:lstStyle/>
                    <a:p>
                      <a:endParaRPr lang="en-GB" sz="800" dirty="0">
                        <a:latin typeface="Twinkl" pitchFamily="2" charset="0"/>
                      </a:endParaRPr>
                    </a:p>
                  </a:txBody>
                  <a:tcPr marL="91450" marR="91450" marT="45754" marB="4575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noFill/>
                  </a:tcPr>
                </a:tc>
                <a:tc>
                  <a:txBody>
                    <a:bodyPr/>
                    <a:lstStyle/>
                    <a:p>
                      <a:endParaRPr lang="en-GB" sz="800" dirty="0">
                        <a:latin typeface="Twinkl" pitchFamily="2" charset="0"/>
                      </a:endParaRPr>
                    </a:p>
                  </a:txBody>
                  <a:tcPr marL="91450" marR="91450" marT="45754" marB="4575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noFill/>
                  </a:tcPr>
                </a:tc>
                <a:tc>
                  <a:txBody>
                    <a:bodyPr/>
                    <a:lstStyle/>
                    <a:p>
                      <a:endParaRPr lang="en-GB" sz="800" dirty="0">
                        <a:latin typeface="Twinkl" pitchFamily="2" charset="0"/>
                      </a:endParaRPr>
                    </a:p>
                  </a:txBody>
                  <a:tcPr marL="91450" marR="91450" marT="45754" marB="4575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noFill/>
                  </a:tcPr>
                </a:tc>
                <a:tc>
                  <a:txBody>
                    <a:bodyPr/>
                    <a:lstStyle/>
                    <a:p>
                      <a:endParaRPr lang="en-GB" sz="800" dirty="0">
                        <a:latin typeface="Twinkl" pitchFamily="2" charset="0"/>
                      </a:endParaRPr>
                    </a:p>
                  </a:txBody>
                  <a:tcPr marL="91450" marR="91450" marT="45754" marB="4575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noFill/>
                  </a:tcPr>
                </a:tc>
                <a:tc>
                  <a:txBody>
                    <a:bodyPr/>
                    <a:lstStyle/>
                    <a:p>
                      <a:endParaRPr lang="en-GB" sz="800" dirty="0">
                        <a:latin typeface="Twinkl" pitchFamily="2" charset="0"/>
                      </a:endParaRPr>
                    </a:p>
                  </a:txBody>
                  <a:tcPr marL="91450" marR="91450" marT="45754" marB="4575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noFill/>
                  </a:tcPr>
                </a:tc>
                <a:tc>
                  <a:txBody>
                    <a:bodyPr/>
                    <a:lstStyle/>
                    <a:p>
                      <a:endParaRPr lang="en-GB" sz="800" dirty="0">
                        <a:latin typeface="Twinkl" pitchFamily="2" charset="0"/>
                      </a:endParaRPr>
                    </a:p>
                  </a:txBody>
                  <a:tcPr marL="91450" marR="91450" marT="45754" marB="4575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noFill/>
                  </a:tcPr>
                </a:tc>
                <a:tc>
                  <a:txBody>
                    <a:bodyPr/>
                    <a:lstStyle/>
                    <a:p>
                      <a:endParaRPr lang="en-GB" sz="800" dirty="0">
                        <a:latin typeface="Twinkl" pitchFamily="2" charset="0"/>
                      </a:endParaRPr>
                    </a:p>
                  </a:txBody>
                  <a:tcPr marL="91450" marR="91450" marT="45754" marB="4575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noFill/>
                  </a:tcPr>
                </a:tc>
                <a:tc>
                  <a:txBody>
                    <a:bodyPr/>
                    <a:lstStyle/>
                    <a:p>
                      <a:endParaRPr lang="en-GB" sz="800" dirty="0">
                        <a:latin typeface="Twinkl" pitchFamily="2" charset="0"/>
                      </a:endParaRPr>
                    </a:p>
                  </a:txBody>
                  <a:tcPr marL="91450" marR="91450" marT="45754" marB="4575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noFill/>
                  </a:tcPr>
                </a:tc>
                <a:tc>
                  <a:txBody>
                    <a:bodyPr/>
                    <a:lstStyle/>
                    <a:p>
                      <a:endParaRPr lang="en-GB" sz="800" dirty="0">
                        <a:latin typeface="Twinkl" pitchFamily="2" charset="0"/>
                      </a:endParaRPr>
                    </a:p>
                  </a:txBody>
                  <a:tcPr marL="91450" marR="91450" marT="45754" marB="45754">
                    <a:lnL w="19050"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10001"/>
                  </a:ext>
                </a:extLst>
              </a:tr>
            </a:tbl>
          </a:graphicData>
        </a:graphic>
      </p:graphicFrame>
      <p:sp>
        <p:nvSpPr>
          <p:cNvPr id="3121" name="TextBox 5">
            <a:extLst>
              <a:ext uri="{FF2B5EF4-FFF2-40B4-BE49-F238E27FC236}">
                <a16:creationId xmlns:a16="http://schemas.microsoft.com/office/drawing/2014/main" id="{0940EDB3-12BB-4497-A093-5EE74444C994}"/>
              </a:ext>
            </a:extLst>
          </p:cNvPr>
          <p:cNvSpPr txBox="1">
            <a:spLocks noChangeArrowheads="1"/>
          </p:cNvSpPr>
          <p:nvPr/>
        </p:nvSpPr>
        <p:spPr bwMode="auto">
          <a:xfrm>
            <a:off x="606425" y="3756025"/>
            <a:ext cx="63341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Twinkl" pitchFamily="2" charset="0"/>
              </a:defRPr>
            </a:lvl1pPr>
            <a:lvl2pPr marL="742950" indent="-285750">
              <a:lnSpc>
                <a:spcPct val="90000"/>
              </a:lnSpc>
              <a:spcBef>
                <a:spcPts val="500"/>
              </a:spcBef>
              <a:buFont typeface="Arial" panose="020B0604020202020204" pitchFamily="34" charset="0"/>
              <a:buChar char="•"/>
              <a:defRPr sz="2400">
                <a:solidFill>
                  <a:schemeClr val="tx1"/>
                </a:solidFill>
                <a:latin typeface="Twinkl" pitchFamily="2" charset="0"/>
              </a:defRPr>
            </a:lvl2pPr>
            <a:lvl3pPr marL="1143000" indent="-228600">
              <a:lnSpc>
                <a:spcPct val="90000"/>
              </a:lnSpc>
              <a:spcBef>
                <a:spcPts val="500"/>
              </a:spcBef>
              <a:buFont typeface="Arial" panose="020B0604020202020204" pitchFamily="34" charset="0"/>
              <a:buChar char="•"/>
              <a:defRPr sz="2000">
                <a:solidFill>
                  <a:schemeClr val="tx1"/>
                </a:solidFill>
                <a:latin typeface="Twinkl" pitchFamily="2" charset="0"/>
              </a:defRPr>
            </a:lvl3pPr>
            <a:lvl4pPr marL="1600200" indent="-228600">
              <a:lnSpc>
                <a:spcPct val="90000"/>
              </a:lnSpc>
              <a:spcBef>
                <a:spcPts val="500"/>
              </a:spcBef>
              <a:buFont typeface="Arial" panose="020B0604020202020204" pitchFamily="34" charset="0"/>
              <a:buChar char="•"/>
              <a:defRPr>
                <a:solidFill>
                  <a:schemeClr val="tx1"/>
                </a:solidFill>
                <a:latin typeface="Twinkl" pitchFamily="2" charset="0"/>
              </a:defRPr>
            </a:lvl4pPr>
            <a:lvl5pPr marL="2057400" indent="-228600">
              <a:lnSpc>
                <a:spcPct val="90000"/>
              </a:lnSpc>
              <a:spcBef>
                <a:spcPts val="500"/>
              </a:spcBef>
              <a:buFont typeface="Arial" panose="020B0604020202020204" pitchFamily="34" charset="0"/>
              <a:buChar char="•"/>
              <a:defRPr>
                <a:solidFill>
                  <a:schemeClr val="tx1"/>
                </a:solidFill>
                <a:latin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winkl" pitchFamily="2" charset="0"/>
              </a:defRPr>
            </a:lvl9pPr>
          </a:lstStyle>
          <a:p>
            <a:pPr>
              <a:lnSpc>
                <a:spcPct val="100000"/>
              </a:lnSpc>
              <a:spcBef>
                <a:spcPct val="0"/>
              </a:spcBef>
              <a:buFontTx/>
              <a:buNone/>
            </a:pPr>
            <a:r>
              <a:rPr lang="en-GB" altLang="en-US" sz="1600"/>
              <a:t>1900</a:t>
            </a:r>
          </a:p>
        </p:txBody>
      </p:sp>
      <p:sp>
        <p:nvSpPr>
          <p:cNvPr id="3122" name="TextBox 32">
            <a:extLst>
              <a:ext uri="{FF2B5EF4-FFF2-40B4-BE49-F238E27FC236}">
                <a16:creationId xmlns:a16="http://schemas.microsoft.com/office/drawing/2014/main" id="{EABF6951-11FC-4EAE-8654-D1E8B566DD93}"/>
              </a:ext>
            </a:extLst>
          </p:cNvPr>
          <p:cNvSpPr txBox="1">
            <a:spLocks noChangeArrowheads="1"/>
          </p:cNvSpPr>
          <p:nvPr/>
        </p:nvSpPr>
        <p:spPr bwMode="auto">
          <a:xfrm>
            <a:off x="1817688" y="3756025"/>
            <a:ext cx="633412"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Twinkl" pitchFamily="2" charset="0"/>
              </a:defRPr>
            </a:lvl1pPr>
            <a:lvl2pPr marL="742950" indent="-285750">
              <a:lnSpc>
                <a:spcPct val="90000"/>
              </a:lnSpc>
              <a:spcBef>
                <a:spcPts val="500"/>
              </a:spcBef>
              <a:buFont typeface="Arial" panose="020B0604020202020204" pitchFamily="34" charset="0"/>
              <a:buChar char="•"/>
              <a:defRPr sz="2400">
                <a:solidFill>
                  <a:schemeClr val="tx1"/>
                </a:solidFill>
                <a:latin typeface="Twinkl" pitchFamily="2" charset="0"/>
              </a:defRPr>
            </a:lvl2pPr>
            <a:lvl3pPr marL="1143000" indent="-228600">
              <a:lnSpc>
                <a:spcPct val="90000"/>
              </a:lnSpc>
              <a:spcBef>
                <a:spcPts val="500"/>
              </a:spcBef>
              <a:buFont typeface="Arial" panose="020B0604020202020204" pitchFamily="34" charset="0"/>
              <a:buChar char="•"/>
              <a:defRPr sz="2000">
                <a:solidFill>
                  <a:schemeClr val="tx1"/>
                </a:solidFill>
                <a:latin typeface="Twinkl" pitchFamily="2" charset="0"/>
              </a:defRPr>
            </a:lvl3pPr>
            <a:lvl4pPr marL="1600200" indent="-228600">
              <a:lnSpc>
                <a:spcPct val="90000"/>
              </a:lnSpc>
              <a:spcBef>
                <a:spcPts val="500"/>
              </a:spcBef>
              <a:buFont typeface="Arial" panose="020B0604020202020204" pitchFamily="34" charset="0"/>
              <a:buChar char="•"/>
              <a:defRPr>
                <a:solidFill>
                  <a:schemeClr val="tx1"/>
                </a:solidFill>
                <a:latin typeface="Twinkl" pitchFamily="2" charset="0"/>
              </a:defRPr>
            </a:lvl4pPr>
            <a:lvl5pPr marL="2057400" indent="-228600">
              <a:lnSpc>
                <a:spcPct val="90000"/>
              </a:lnSpc>
              <a:spcBef>
                <a:spcPts val="500"/>
              </a:spcBef>
              <a:buFont typeface="Arial" panose="020B0604020202020204" pitchFamily="34" charset="0"/>
              <a:buChar char="•"/>
              <a:defRPr>
                <a:solidFill>
                  <a:schemeClr val="tx1"/>
                </a:solidFill>
                <a:latin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winkl" pitchFamily="2" charset="0"/>
              </a:defRPr>
            </a:lvl9pPr>
          </a:lstStyle>
          <a:p>
            <a:pPr>
              <a:lnSpc>
                <a:spcPct val="100000"/>
              </a:lnSpc>
              <a:spcBef>
                <a:spcPct val="0"/>
              </a:spcBef>
              <a:buFontTx/>
              <a:buNone/>
            </a:pPr>
            <a:r>
              <a:rPr lang="en-GB" altLang="en-US" sz="1600"/>
              <a:t>1920</a:t>
            </a:r>
          </a:p>
        </p:txBody>
      </p:sp>
      <p:sp>
        <p:nvSpPr>
          <p:cNvPr id="3123" name="TextBox 34">
            <a:extLst>
              <a:ext uri="{FF2B5EF4-FFF2-40B4-BE49-F238E27FC236}">
                <a16:creationId xmlns:a16="http://schemas.microsoft.com/office/drawing/2014/main" id="{F582ABE7-CCEA-49E9-8E10-335D050384C7}"/>
              </a:ext>
            </a:extLst>
          </p:cNvPr>
          <p:cNvSpPr txBox="1">
            <a:spLocks noChangeArrowheads="1"/>
          </p:cNvSpPr>
          <p:nvPr/>
        </p:nvSpPr>
        <p:spPr bwMode="auto">
          <a:xfrm>
            <a:off x="4240213" y="3756025"/>
            <a:ext cx="6350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Twinkl" pitchFamily="2" charset="0"/>
              </a:defRPr>
            </a:lvl1pPr>
            <a:lvl2pPr marL="742950" indent="-285750">
              <a:lnSpc>
                <a:spcPct val="90000"/>
              </a:lnSpc>
              <a:spcBef>
                <a:spcPts val="500"/>
              </a:spcBef>
              <a:buFont typeface="Arial" panose="020B0604020202020204" pitchFamily="34" charset="0"/>
              <a:buChar char="•"/>
              <a:defRPr sz="2400">
                <a:solidFill>
                  <a:schemeClr val="tx1"/>
                </a:solidFill>
                <a:latin typeface="Twinkl" pitchFamily="2" charset="0"/>
              </a:defRPr>
            </a:lvl2pPr>
            <a:lvl3pPr marL="1143000" indent="-228600">
              <a:lnSpc>
                <a:spcPct val="90000"/>
              </a:lnSpc>
              <a:spcBef>
                <a:spcPts val="500"/>
              </a:spcBef>
              <a:buFont typeface="Arial" panose="020B0604020202020204" pitchFamily="34" charset="0"/>
              <a:buChar char="•"/>
              <a:defRPr sz="2000">
                <a:solidFill>
                  <a:schemeClr val="tx1"/>
                </a:solidFill>
                <a:latin typeface="Twinkl" pitchFamily="2" charset="0"/>
              </a:defRPr>
            </a:lvl3pPr>
            <a:lvl4pPr marL="1600200" indent="-228600">
              <a:lnSpc>
                <a:spcPct val="90000"/>
              </a:lnSpc>
              <a:spcBef>
                <a:spcPts val="500"/>
              </a:spcBef>
              <a:buFont typeface="Arial" panose="020B0604020202020204" pitchFamily="34" charset="0"/>
              <a:buChar char="•"/>
              <a:defRPr>
                <a:solidFill>
                  <a:schemeClr val="tx1"/>
                </a:solidFill>
                <a:latin typeface="Twinkl" pitchFamily="2" charset="0"/>
              </a:defRPr>
            </a:lvl4pPr>
            <a:lvl5pPr marL="2057400" indent="-228600">
              <a:lnSpc>
                <a:spcPct val="90000"/>
              </a:lnSpc>
              <a:spcBef>
                <a:spcPts val="500"/>
              </a:spcBef>
              <a:buFont typeface="Arial" panose="020B0604020202020204" pitchFamily="34" charset="0"/>
              <a:buChar char="•"/>
              <a:defRPr>
                <a:solidFill>
                  <a:schemeClr val="tx1"/>
                </a:solidFill>
                <a:latin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winkl" pitchFamily="2" charset="0"/>
              </a:defRPr>
            </a:lvl9pPr>
          </a:lstStyle>
          <a:p>
            <a:pPr>
              <a:lnSpc>
                <a:spcPct val="100000"/>
              </a:lnSpc>
              <a:spcBef>
                <a:spcPct val="0"/>
              </a:spcBef>
              <a:buFontTx/>
              <a:buNone/>
            </a:pPr>
            <a:r>
              <a:rPr lang="en-GB" altLang="en-US" sz="1600"/>
              <a:t>1960</a:t>
            </a:r>
          </a:p>
        </p:txBody>
      </p:sp>
      <p:sp>
        <p:nvSpPr>
          <p:cNvPr id="3124" name="TextBox 35">
            <a:extLst>
              <a:ext uri="{FF2B5EF4-FFF2-40B4-BE49-F238E27FC236}">
                <a16:creationId xmlns:a16="http://schemas.microsoft.com/office/drawing/2014/main" id="{3B3B5BB2-5344-4B79-A367-82EEEBC3AA3C}"/>
              </a:ext>
            </a:extLst>
          </p:cNvPr>
          <p:cNvSpPr txBox="1">
            <a:spLocks noChangeArrowheads="1"/>
          </p:cNvSpPr>
          <p:nvPr/>
        </p:nvSpPr>
        <p:spPr bwMode="auto">
          <a:xfrm>
            <a:off x="5453063" y="3756025"/>
            <a:ext cx="633412"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Twinkl" pitchFamily="2" charset="0"/>
              </a:defRPr>
            </a:lvl1pPr>
            <a:lvl2pPr marL="742950" indent="-285750">
              <a:lnSpc>
                <a:spcPct val="90000"/>
              </a:lnSpc>
              <a:spcBef>
                <a:spcPts val="500"/>
              </a:spcBef>
              <a:buFont typeface="Arial" panose="020B0604020202020204" pitchFamily="34" charset="0"/>
              <a:buChar char="•"/>
              <a:defRPr sz="2400">
                <a:solidFill>
                  <a:schemeClr val="tx1"/>
                </a:solidFill>
                <a:latin typeface="Twinkl" pitchFamily="2" charset="0"/>
              </a:defRPr>
            </a:lvl2pPr>
            <a:lvl3pPr marL="1143000" indent="-228600">
              <a:lnSpc>
                <a:spcPct val="90000"/>
              </a:lnSpc>
              <a:spcBef>
                <a:spcPts val="500"/>
              </a:spcBef>
              <a:buFont typeface="Arial" panose="020B0604020202020204" pitchFamily="34" charset="0"/>
              <a:buChar char="•"/>
              <a:defRPr sz="2000">
                <a:solidFill>
                  <a:schemeClr val="tx1"/>
                </a:solidFill>
                <a:latin typeface="Twinkl" pitchFamily="2" charset="0"/>
              </a:defRPr>
            </a:lvl3pPr>
            <a:lvl4pPr marL="1600200" indent="-228600">
              <a:lnSpc>
                <a:spcPct val="90000"/>
              </a:lnSpc>
              <a:spcBef>
                <a:spcPts val="500"/>
              </a:spcBef>
              <a:buFont typeface="Arial" panose="020B0604020202020204" pitchFamily="34" charset="0"/>
              <a:buChar char="•"/>
              <a:defRPr>
                <a:solidFill>
                  <a:schemeClr val="tx1"/>
                </a:solidFill>
                <a:latin typeface="Twinkl" pitchFamily="2" charset="0"/>
              </a:defRPr>
            </a:lvl4pPr>
            <a:lvl5pPr marL="2057400" indent="-228600">
              <a:lnSpc>
                <a:spcPct val="90000"/>
              </a:lnSpc>
              <a:spcBef>
                <a:spcPts val="500"/>
              </a:spcBef>
              <a:buFont typeface="Arial" panose="020B0604020202020204" pitchFamily="34" charset="0"/>
              <a:buChar char="•"/>
              <a:defRPr>
                <a:solidFill>
                  <a:schemeClr val="tx1"/>
                </a:solidFill>
                <a:latin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winkl" pitchFamily="2" charset="0"/>
              </a:defRPr>
            </a:lvl9pPr>
          </a:lstStyle>
          <a:p>
            <a:pPr>
              <a:lnSpc>
                <a:spcPct val="100000"/>
              </a:lnSpc>
              <a:spcBef>
                <a:spcPct val="0"/>
              </a:spcBef>
              <a:buFontTx/>
              <a:buNone/>
            </a:pPr>
            <a:r>
              <a:rPr lang="en-GB" altLang="en-US" sz="1600"/>
              <a:t>1980</a:t>
            </a:r>
          </a:p>
        </p:txBody>
      </p:sp>
      <p:sp>
        <p:nvSpPr>
          <p:cNvPr id="3125" name="TextBox 36">
            <a:extLst>
              <a:ext uri="{FF2B5EF4-FFF2-40B4-BE49-F238E27FC236}">
                <a16:creationId xmlns:a16="http://schemas.microsoft.com/office/drawing/2014/main" id="{B19D2BA5-BFE2-43C6-820E-E56662D67588}"/>
              </a:ext>
            </a:extLst>
          </p:cNvPr>
          <p:cNvSpPr txBox="1">
            <a:spLocks noChangeArrowheads="1"/>
          </p:cNvSpPr>
          <p:nvPr/>
        </p:nvSpPr>
        <p:spPr bwMode="auto">
          <a:xfrm>
            <a:off x="6664325" y="3756025"/>
            <a:ext cx="67627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Twinkl" pitchFamily="2" charset="0"/>
              </a:defRPr>
            </a:lvl1pPr>
            <a:lvl2pPr marL="742950" indent="-285750">
              <a:lnSpc>
                <a:spcPct val="90000"/>
              </a:lnSpc>
              <a:spcBef>
                <a:spcPts val="500"/>
              </a:spcBef>
              <a:buFont typeface="Arial" panose="020B0604020202020204" pitchFamily="34" charset="0"/>
              <a:buChar char="•"/>
              <a:defRPr sz="2400">
                <a:solidFill>
                  <a:schemeClr val="tx1"/>
                </a:solidFill>
                <a:latin typeface="Twinkl" pitchFamily="2" charset="0"/>
              </a:defRPr>
            </a:lvl2pPr>
            <a:lvl3pPr marL="1143000" indent="-228600">
              <a:lnSpc>
                <a:spcPct val="90000"/>
              </a:lnSpc>
              <a:spcBef>
                <a:spcPts val="500"/>
              </a:spcBef>
              <a:buFont typeface="Arial" panose="020B0604020202020204" pitchFamily="34" charset="0"/>
              <a:buChar char="•"/>
              <a:defRPr sz="2000">
                <a:solidFill>
                  <a:schemeClr val="tx1"/>
                </a:solidFill>
                <a:latin typeface="Twinkl" pitchFamily="2" charset="0"/>
              </a:defRPr>
            </a:lvl3pPr>
            <a:lvl4pPr marL="1600200" indent="-228600">
              <a:lnSpc>
                <a:spcPct val="90000"/>
              </a:lnSpc>
              <a:spcBef>
                <a:spcPts val="500"/>
              </a:spcBef>
              <a:buFont typeface="Arial" panose="020B0604020202020204" pitchFamily="34" charset="0"/>
              <a:buChar char="•"/>
              <a:defRPr>
                <a:solidFill>
                  <a:schemeClr val="tx1"/>
                </a:solidFill>
                <a:latin typeface="Twinkl" pitchFamily="2" charset="0"/>
              </a:defRPr>
            </a:lvl4pPr>
            <a:lvl5pPr marL="2057400" indent="-228600">
              <a:lnSpc>
                <a:spcPct val="90000"/>
              </a:lnSpc>
              <a:spcBef>
                <a:spcPts val="500"/>
              </a:spcBef>
              <a:buFont typeface="Arial" panose="020B0604020202020204" pitchFamily="34" charset="0"/>
              <a:buChar char="•"/>
              <a:defRPr>
                <a:solidFill>
                  <a:schemeClr val="tx1"/>
                </a:solidFill>
                <a:latin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winkl" pitchFamily="2" charset="0"/>
              </a:defRPr>
            </a:lvl9pPr>
          </a:lstStyle>
          <a:p>
            <a:pPr>
              <a:lnSpc>
                <a:spcPct val="100000"/>
              </a:lnSpc>
              <a:spcBef>
                <a:spcPct val="0"/>
              </a:spcBef>
              <a:buFontTx/>
              <a:buNone/>
            </a:pPr>
            <a:r>
              <a:rPr lang="en-GB" altLang="en-US" sz="1600"/>
              <a:t>2000</a:t>
            </a:r>
          </a:p>
        </p:txBody>
      </p:sp>
      <p:sp>
        <p:nvSpPr>
          <p:cNvPr id="38" name="Rectangle 37">
            <a:extLst>
              <a:ext uri="{FF2B5EF4-FFF2-40B4-BE49-F238E27FC236}">
                <a16:creationId xmlns:a16="http://schemas.microsoft.com/office/drawing/2014/main" id="{2BEB13F0-7A98-4398-B082-B6F44B7CF347}"/>
              </a:ext>
            </a:extLst>
          </p:cNvPr>
          <p:cNvSpPr/>
          <p:nvPr/>
        </p:nvSpPr>
        <p:spPr bwMode="auto">
          <a:xfrm>
            <a:off x="882650" y="5093267"/>
            <a:ext cx="1574800" cy="635000"/>
          </a:xfrm>
          <a:prstGeom prst="rect">
            <a:avLst/>
          </a:prstGeom>
          <a:solidFill>
            <a:schemeClr val="bg1"/>
          </a:solidFill>
          <a:ln w="12700">
            <a:solidFill>
              <a:srgbClr val="FFA44B"/>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a:lstStyle/>
          <a:p>
            <a:pPr>
              <a:defRPr/>
            </a:pPr>
            <a:r>
              <a:rPr lang="en-GB" sz="1600" b="1" dirty="0">
                <a:solidFill>
                  <a:schemeClr val="tx1"/>
                </a:solidFill>
                <a:latin typeface="Twinkl" pitchFamily="2" charset="0"/>
              </a:rPr>
              <a:t>1912</a:t>
            </a:r>
          </a:p>
          <a:p>
            <a:pPr>
              <a:defRPr/>
            </a:pPr>
            <a:r>
              <a:rPr lang="en-GB" sz="1400" dirty="0">
                <a:solidFill>
                  <a:schemeClr val="tx1"/>
                </a:solidFill>
                <a:latin typeface="Twinkl" pitchFamily="2" charset="0"/>
              </a:rPr>
              <a:t>The Titanic sinks.</a:t>
            </a:r>
          </a:p>
        </p:txBody>
      </p:sp>
      <p:sp>
        <p:nvSpPr>
          <p:cNvPr id="40" name="Rectangle 39">
            <a:extLst>
              <a:ext uri="{FF2B5EF4-FFF2-40B4-BE49-F238E27FC236}">
                <a16:creationId xmlns:a16="http://schemas.microsoft.com/office/drawing/2014/main" id="{61FB3390-6D4D-4A7C-AC78-141176F7EF65}"/>
              </a:ext>
            </a:extLst>
          </p:cNvPr>
          <p:cNvSpPr/>
          <p:nvPr/>
        </p:nvSpPr>
        <p:spPr bwMode="auto">
          <a:xfrm>
            <a:off x="3352800" y="4137025"/>
            <a:ext cx="2219325" cy="1038225"/>
          </a:xfrm>
          <a:prstGeom prst="rect">
            <a:avLst/>
          </a:prstGeom>
          <a:solidFill>
            <a:schemeClr val="bg1"/>
          </a:solidFill>
          <a:ln w="12700">
            <a:solidFill>
              <a:srgbClr val="FFA44B"/>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a:spAutoFit/>
          </a:bodyPr>
          <a:lstStyle/>
          <a:p>
            <a:pPr>
              <a:defRPr/>
            </a:pPr>
            <a:r>
              <a:rPr lang="en-GB" sz="1600" b="1" dirty="0">
                <a:solidFill>
                  <a:schemeClr val="tx1"/>
                </a:solidFill>
                <a:latin typeface="Twinkl" pitchFamily="2" charset="0"/>
              </a:rPr>
              <a:t>1969</a:t>
            </a:r>
          </a:p>
          <a:p>
            <a:pPr>
              <a:defRPr/>
            </a:pPr>
            <a:r>
              <a:rPr lang="en-GB" sz="1400" dirty="0">
                <a:solidFill>
                  <a:schemeClr val="tx1"/>
                </a:solidFill>
                <a:latin typeface="Twinkl" pitchFamily="2" charset="0"/>
              </a:rPr>
              <a:t>Neil Armstrong is the first person to walk on the Moon.</a:t>
            </a:r>
          </a:p>
        </p:txBody>
      </p:sp>
      <p:sp>
        <p:nvSpPr>
          <p:cNvPr id="41" name="Rectangle 40">
            <a:extLst>
              <a:ext uri="{FF2B5EF4-FFF2-40B4-BE49-F238E27FC236}">
                <a16:creationId xmlns:a16="http://schemas.microsoft.com/office/drawing/2014/main" id="{0FB34F64-09ED-41DC-89C4-89C72C1677BC}"/>
              </a:ext>
            </a:extLst>
          </p:cNvPr>
          <p:cNvSpPr/>
          <p:nvPr/>
        </p:nvSpPr>
        <p:spPr bwMode="auto">
          <a:xfrm>
            <a:off x="5172075" y="5170488"/>
            <a:ext cx="1892300" cy="1254125"/>
          </a:xfrm>
          <a:prstGeom prst="rect">
            <a:avLst/>
          </a:prstGeom>
          <a:solidFill>
            <a:schemeClr val="bg1"/>
          </a:solidFill>
          <a:ln w="12700">
            <a:solidFill>
              <a:srgbClr val="FFA44B"/>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a:spAutoFit/>
          </a:bodyPr>
          <a:lstStyle/>
          <a:p>
            <a:pPr>
              <a:defRPr/>
            </a:pPr>
            <a:r>
              <a:rPr lang="en-GB" sz="1600" b="1" dirty="0">
                <a:solidFill>
                  <a:schemeClr val="tx1"/>
                </a:solidFill>
                <a:latin typeface="Twinkl" pitchFamily="2" charset="0"/>
              </a:rPr>
              <a:t>1979</a:t>
            </a:r>
          </a:p>
          <a:p>
            <a:pPr>
              <a:defRPr/>
            </a:pPr>
            <a:r>
              <a:rPr lang="en-GB" sz="1400" dirty="0">
                <a:solidFill>
                  <a:schemeClr val="tx1"/>
                </a:solidFill>
                <a:latin typeface="Twinkl" pitchFamily="2" charset="0"/>
              </a:rPr>
              <a:t>Margaret Thatcher becomes the first British female prime minister. </a:t>
            </a:r>
          </a:p>
        </p:txBody>
      </p:sp>
      <p:sp>
        <p:nvSpPr>
          <p:cNvPr id="42" name="Rectangle 41">
            <a:extLst>
              <a:ext uri="{FF2B5EF4-FFF2-40B4-BE49-F238E27FC236}">
                <a16:creationId xmlns:a16="http://schemas.microsoft.com/office/drawing/2014/main" id="{2B25D5E0-7B92-4BB7-A099-3CA4E425D00C}"/>
              </a:ext>
            </a:extLst>
          </p:cNvPr>
          <p:cNvSpPr/>
          <p:nvPr/>
        </p:nvSpPr>
        <p:spPr bwMode="auto">
          <a:xfrm>
            <a:off x="6099175" y="4129088"/>
            <a:ext cx="1301747" cy="822515"/>
          </a:xfrm>
          <a:prstGeom prst="rect">
            <a:avLst/>
          </a:prstGeom>
          <a:solidFill>
            <a:schemeClr val="bg1"/>
          </a:solidFill>
          <a:ln w="12700">
            <a:solidFill>
              <a:srgbClr val="FFA44B"/>
            </a:solidFill>
          </a:ln>
        </p:spPr>
        <p:style>
          <a:lnRef idx="2">
            <a:schemeClr val="accent1">
              <a:shade val="50000"/>
            </a:schemeClr>
          </a:lnRef>
          <a:fillRef idx="1">
            <a:schemeClr val="accent1"/>
          </a:fillRef>
          <a:effectRef idx="0">
            <a:schemeClr val="accent1"/>
          </a:effectRef>
          <a:fontRef idx="minor">
            <a:schemeClr val="lt1"/>
          </a:fontRef>
        </p:style>
        <p:txBody>
          <a:bodyPr wrap="square" lIns="72000" tIns="72000" rIns="72000" bIns="72000">
            <a:spAutoFit/>
          </a:bodyPr>
          <a:lstStyle/>
          <a:p>
            <a:pPr>
              <a:defRPr/>
            </a:pPr>
            <a:r>
              <a:rPr lang="en-GB" sz="1600" b="1" dirty="0">
                <a:solidFill>
                  <a:schemeClr val="tx1"/>
                </a:solidFill>
                <a:latin typeface="Twinkl" pitchFamily="2" charset="0"/>
              </a:rPr>
              <a:t>1989</a:t>
            </a:r>
          </a:p>
          <a:p>
            <a:pPr>
              <a:defRPr/>
            </a:pPr>
            <a:r>
              <a:rPr lang="en-GB" sz="1400" dirty="0">
                <a:solidFill>
                  <a:schemeClr val="tx1"/>
                </a:solidFill>
                <a:latin typeface="Twinkl" pitchFamily="2" charset="0"/>
              </a:rPr>
              <a:t>Berlin Wall is </a:t>
            </a:r>
          </a:p>
          <a:p>
            <a:pPr>
              <a:defRPr/>
            </a:pPr>
            <a:r>
              <a:rPr lang="en-GB" sz="1400" dirty="0">
                <a:solidFill>
                  <a:schemeClr val="tx1"/>
                </a:solidFill>
                <a:latin typeface="Twinkl" pitchFamily="2" charset="0"/>
              </a:rPr>
              <a:t>demolished.</a:t>
            </a:r>
          </a:p>
        </p:txBody>
      </p:sp>
      <p:cxnSp>
        <p:nvCxnSpPr>
          <p:cNvPr id="8" name="Straight Connector 7">
            <a:extLst>
              <a:ext uri="{FF2B5EF4-FFF2-40B4-BE49-F238E27FC236}">
                <a16:creationId xmlns:a16="http://schemas.microsoft.com/office/drawing/2014/main" id="{F1277344-55C2-4C8F-89F0-25BDBB5AE85B}"/>
              </a:ext>
            </a:extLst>
          </p:cNvPr>
          <p:cNvCxnSpPr/>
          <p:nvPr/>
        </p:nvCxnSpPr>
        <p:spPr>
          <a:xfrm>
            <a:off x="1817688" y="2613025"/>
            <a:ext cx="0" cy="922338"/>
          </a:xfrm>
          <a:prstGeom prst="line">
            <a:avLst/>
          </a:prstGeom>
          <a:ln w="127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295B758-4F2C-4CC1-A390-B65059761473}"/>
              </a:ext>
            </a:extLst>
          </p:cNvPr>
          <p:cNvCxnSpPr/>
          <p:nvPr/>
        </p:nvCxnSpPr>
        <p:spPr>
          <a:xfrm>
            <a:off x="2840038" y="2146300"/>
            <a:ext cx="14287" cy="1389063"/>
          </a:xfrm>
          <a:prstGeom prst="line">
            <a:avLst/>
          </a:prstGeom>
          <a:ln w="127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AA4E3E2F-7AF2-4A61-9996-5740345E6451}"/>
              </a:ext>
            </a:extLst>
          </p:cNvPr>
          <p:cNvCxnSpPr>
            <a:cxnSpLocks/>
            <a:endCxn id="38" idx="0"/>
          </p:cNvCxnSpPr>
          <p:nvPr/>
        </p:nvCxnSpPr>
        <p:spPr>
          <a:xfrm flipH="1">
            <a:off x="1670050" y="3535363"/>
            <a:ext cx="2" cy="1557904"/>
          </a:xfrm>
          <a:prstGeom prst="line">
            <a:avLst/>
          </a:prstGeom>
          <a:ln w="127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3134" name="TextBox 33">
            <a:extLst>
              <a:ext uri="{FF2B5EF4-FFF2-40B4-BE49-F238E27FC236}">
                <a16:creationId xmlns:a16="http://schemas.microsoft.com/office/drawing/2014/main" id="{D50258E6-C195-4CEE-8627-0E473D40160E}"/>
              </a:ext>
            </a:extLst>
          </p:cNvPr>
          <p:cNvSpPr txBox="1">
            <a:spLocks noChangeArrowheads="1"/>
          </p:cNvSpPr>
          <p:nvPr/>
        </p:nvSpPr>
        <p:spPr bwMode="auto">
          <a:xfrm>
            <a:off x="2995394" y="3756025"/>
            <a:ext cx="633413" cy="3381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Twinkl" pitchFamily="2" charset="0"/>
              </a:defRPr>
            </a:lvl1pPr>
            <a:lvl2pPr marL="742950" indent="-285750">
              <a:lnSpc>
                <a:spcPct val="90000"/>
              </a:lnSpc>
              <a:spcBef>
                <a:spcPts val="500"/>
              </a:spcBef>
              <a:buFont typeface="Arial" panose="020B0604020202020204" pitchFamily="34" charset="0"/>
              <a:buChar char="•"/>
              <a:defRPr sz="2400">
                <a:solidFill>
                  <a:schemeClr val="tx1"/>
                </a:solidFill>
                <a:latin typeface="Twinkl" pitchFamily="2" charset="0"/>
              </a:defRPr>
            </a:lvl2pPr>
            <a:lvl3pPr marL="1143000" indent="-228600">
              <a:lnSpc>
                <a:spcPct val="90000"/>
              </a:lnSpc>
              <a:spcBef>
                <a:spcPts val="500"/>
              </a:spcBef>
              <a:buFont typeface="Arial" panose="020B0604020202020204" pitchFamily="34" charset="0"/>
              <a:buChar char="•"/>
              <a:defRPr sz="2000">
                <a:solidFill>
                  <a:schemeClr val="tx1"/>
                </a:solidFill>
                <a:latin typeface="Twinkl" pitchFamily="2" charset="0"/>
              </a:defRPr>
            </a:lvl3pPr>
            <a:lvl4pPr marL="1600200" indent="-228600">
              <a:lnSpc>
                <a:spcPct val="90000"/>
              </a:lnSpc>
              <a:spcBef>
                <a:spcPts val="500"/>
              </a:spcBef>
              <a:buFont typeface="Arial" panose="020B0604020202020204" pitchFamily="34" charset="0"/>
              <a:buChar char="•"/>
              <a:defRPr>
                <a:solidFill>
                  <a:schemeClr val="tx1"/>
                </a:solidFill>
                <a:latin typeface="Twinkl" pitchFamily="2" charset="0"/>
              </a:defRPr>
            </a:lvl4pPr>
            <a:lvl5pPr marL="2057400" indent="-228600">
              <a:lnSpc>
                <a:spcPct val="90000"/>
              </a:lnSpc>
              <a:spcBef>
                <a:spcPts val="500"/>
              </a:spcBef>
              <a:buFont typeface="Arial" panose="020B0604020202020204" pitchFamily="34" charset="0"/>
              <a:buChar char="•"/>
              <a:defRPr>
                <a:solidFill>
                  <a:schemeClr val="tx1"/>
                </a:solidFill>
                <a:latin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winkl" pitchFamily="2" charset="0"/>
              </a:defRPr>
            </a:lvl9pPr>
          </a:lstStyle>
          <a:p>
            <a:pPr>
              <a:lnSpc>
                <a:spcPct val="100000"/>
              </a:lnSpc>
              <a:spcBef>
                <a:spcPct val="0"/>
              </a:spcBef>
              <a:buFontTx/>
              <a:buNone/>
            </a:pPr>
            <a:r>
              <a:rPr lang="en-GB" altLang="en-US" sz="1600" dirty="0"/>
              <a:t>1940</a:t>
            </a:r>
          </a:p>
        </p:txBody>
      </p:sp>
      <p:cxnSp>
        <p:nvCxnSpPr>
          <p:cNvPr id="55" name="Straight Connector 54">
            <a:extLst>
              <a:ext uri="{FF2B5EF4-FFF2-40B4-BE49-F238E27FC236}">
                <a16:creationId xmlns:a16="http://schemas.microsoft.com/office/drawing/2014/main" id="{07164A3D-04D0-4C39-B291-7AAC49843AD2}"/>
              </a:ext>
            </a:extLst>
          </p:cNvPr>
          <p:cNvCxnSpPr/>
          <p:nvPr/>
        </p:nvCxnSpPr>
        <p:spPr>
          <a:xfrm>
            <a:off x="5099050" y="3535363"/>
            <a:ext cx="0" cy="615950"/>
          </a:xfrm>
          <a:prstGeom prst="line">
            <a:avLst/>
          </a:prstGeom>
          <a:ln w="127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018E8B9F-9BE2-4531-A97D-E162CD2EBD1E}"/>
              </a:ext>
            </a:extLst>
          </p:cNvPr>
          <p:cNvCxnSpPr/>
          <p:nvPr/>
        </p:nvCxnSpPr>
        <p:spPr>
          <a:xfrm>
            <a:off x="6326188" y="3535363"/>
            <a:ext cx="0" cy="615950"/>
          </a:xfrm>
          <a:prstGeom prst="line">
            <a:avLst/>
          </a:prstGeom>
          <a:ln w="127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94C1AE4D-D284-4814-A1E0-B941AA14730B}"/>
              </a:ext>
            </a:extLst>
          </p:cNvPr>
          <p:cNvCxnSpPr/>
          <p:nvPr/>
        </p:nvCxnSpPr>
        <p:spPr>
          <a:xfrm>
            <a:off x="5742206" y="3563938"/>
            <a:ext cx="0" cy="1606550"/>
          </a:xfrm>
          <a:prstGeom prst="line">
            <a:avLst/>
          </a:prstGeom>
          <a:ln w="127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3139" name="TextBox 2">
            <a:extLst>
              <a:ext uri="{FF2B5EF4-FFF2-40B4-BE49-F238E27FC236}">
                <a16:creationId xmlns:a16="http://schemas.microsoft.com/office/drawing/2014/main" id="{4F42EC61-566C-4ABC-8620-8D648FC490F6}"/>
              </a:ext>
            </a:extLst>
          </p:cNvPr>
          <p:cNvSpPr txBox="1">
            <a:spLocks noChangeArrowheads="1"/>
          </p:cNvSpPr>
          <p:nvPr/>
        </p:nvSpPr>
        <p:spPr bwMode="auto">
          <a:xfrm>
            <a:off x="647457" y="4092575"/>
            <a:ext cx="2107406" cy="585788"/>
          </a:xfrm>
          <a:prstGeom prst="rect">
            <a:avLst/>
          </a:prstGeom>
          <a:solidFill>
            <a:srgbClr val="C2C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Twinkl" pitchFamily="2" charset="0"/>
              </a:defRPr>
            </a:lvl1pPr>
            <a:lvl2pPr marL="742950" indent="-285750">
              <a:lnSpc>
                <a:spcPct val="90000"/>
              </a:lnSpc>
              <a:spcBef>
                <a:spcPts val="500"/>
              </a:spcBef>
              <a:buFont typeface="Arial" panose="020B0604020202020204" pitchFamily="34" charset="0"/>
              <a:buChar char="•"/>
              <a:defRPr sz="2400">
                <a:solidFill>
                  <a:schemeClr val="tx1"/>
                </a:solidFill>
                <a:latin typeface="Twinkl" pitchFamily="2" charset="0"/>
              </a:defRPr>
            </a:lvl2pPr>
            <a:lvl3pPr marL="1143000" indent="-228600">
              <a:lnSpc>
                <a:spcPct val="90000"/>
              </a:lnSpc>
              <a:spcBef>
                <a:spcPts val="500"/>
              </a:spcBef>
              <a:buFont typeface="Arial" panose="020B0604020202020204" pitchFamily="34" charset="0"/>
              <a:buChar char="•"/>
              <a:defRPr sz="2000">
                <a:solidFill>
                  <a:schemeClr val="tx1"/>
                </a:solidFill>
                <a:latin typeface="Twinkl" pitchFamily="2" charset="0"/>
              </a:defRPr>
            </a:lvl3pPr>
            <a:lvl4pPr marL="1600200" indent="-228600">
              <a:lnSpc>
                <a:spcPct val="90000"/>
              </a:lnSpc>
              <a:spcBef>
                <a:spcPts val="500"/>
              </a:spcBef>
              <a:buFont typeface="Arial" panose="020B0604020202020204" pitchFamily="34" charset="0"/>
              <a:buChar char="•"/>
              <a:defRPr>
                <a:solidFill>
                  <a:schemeClr val="tx1"/>
                </a:solidFill>
                <a:latin typeface="Twinkl" pitchFamily="2" charset="0"/>
              </a:defRPr>
            </a:lvl4pPr>
            <a:lvl5pPr marL="2057400" indent="-228600">
              <a:lnSpc>
                <a:spcPct val="90000"/>
              </a:lnSpc>
              <a:spcBef>
                <a:spcPts val="500"/>
              </a:spcBef>
              <a:buFont typeface="Arial" panose="020B0604020202020204" pitchFamily="34" charset="0"/>
              <a:buChar char="•"/>
              <a:defRPr>
                <a:solidFill>
                  <a:schemeClr val="tx1"/>
                </a:solidFill>
                <a:latin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winkl" pitchFamily="2" charset="0"/>
              </a:defRPr>
            </a:lvl9pPr>
          </a:lstStyle>
          <a:p>
            <a:pPr algn="ctr">
              <a:lnSpc>
                <a:spcPct val="100000"/>
              </a:lnSpc>
              <a:spcBef>
                <a:spcPct val="0"/>
              </a:spcBef>
              <a:buFontTx/>
              <a:buNone/>
            </a:pPr>
            <a:r>
              <a:rPr lang="en-GB" altLang="en-US" sz="1600" dirty="0"/>
              <a:t>Late Romantic/</a:t>
            </a:r>
          </a:p>
          <a:p>
            <a:pPr algn="ctr">
              <a:lnSpc>
                <a:spcPct val="100000"/>
              </a:lnSpc>
              <a:spcBef>
                <a:spcPct val="0"/>
              </a:spcBef>
              <a:buFontTx/>
              <a:buNone/>
            </a:pPr>
            <a:r>
              <a:rPr lang="en-GB" altLang="en-US" sz="1600" dirty="0"/>
              <a:t>Early 20th Century</a:t>
            </a:r>
          </a:p>
        </p:txBody>
      </p:sp>
      <p:sp>
        <p:nvSpPr>
          <p:cNvPr id="39" name="Rectangle 38">
            <a:extLst>
              <a:ext uri="{FF2B5EF4-FFF2-40B4-BE49-F238E27FC236}">
                <a16:creationId xmlns:a16="http://schemas.microsoft.com/office/drawing/2014/main" id="{2EDDD191-C672-46E7-8A15-CB3B7D427FFE}"/>
              </a:ext>
            </a:extLst>
          </p:cNvPr>
          <p:cNvSpPr/>
          <p:nvPr/>
        </p:nvSpPr>
        <p:spPr bwMode="auto">
          <a:xfrm>
            <a:off x="2658268" y="5620155"/>
            <a:ext cx="1881188" cy="635000"/>
          </a:xfrm>
          <a:prstGeom prst="rect">
            <a:avLst/>
          </a:prstGeom>
          <a:solidFill>
            <a:schemeClr val="bg1"/>
          </a:solidFill>
          <a:ln w="12700">
            <a:solidFill>
              <a:srgbClr val="FFA44B"/>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a:lstStyle/>
          <a:p>
            <a:pPr>
              <a:defRPr/>
            </a:pPr>
            <a:r>
              <a:rPr lang="en-GB" sz="1600" b="1" dirty="0">
                <a:solidFill>
                  <a:schemeClr val="tx1"/>
                </a:solidFill>
                <a:latin typeface="Twinkl" pitchFamily="2" charset="0"/>
              </a:rPr>
              <a:t>1939 </a:t>
            </a:r>
            <a:r>
              <a:rPr lang="en-GB" altLang="en-US" sz="1600" b="1" dirty="0">
                <a:solidFill>
                  <a:schemeClr val="tx1"/>
                </a:solidFill>
              </a:rPr>
              <a:t>–</a:t>
            </a:r>
            <a:r>
              <a:rPr lang="en-GB" sz="1600" b="1" dirty="0">
                <a:solidFill>
                  <a:schemeClr val="tx1"/>
                </a:solidFill>
                <a:latin typeface="Twinkl" pitchFamily="2" charset="0"/>
              </a:rPr>
              <a:t> 1945</a:t>
            </a:r>
          </a:p>
          <a:p>
            <a:pPr>
              <a:defRPr/>
            </a:pPr>
            <a:r>
              <a:rPr lang="en-GB" sz="1400" dirty="0">
                <a:solidFill>
                  <a:schemeClr val="tx1"/>
                </a:solidFill>
                <a:latin typeface="Twinkl" pitchFamily="2" charset="0"/>
              </a:rPr>
              <a:t>Second World War</a:t>
            </a:r>
            <a:endParaRPr lang="en-GB" sz="1200" dirty="0">
              <a:solidFill>
                <a:schemeClr val="tx1"/>
              </a:solidFill>
              <a:latin typeface="Twinkl" pitchFamily="2" charset="0"/>
            </a:endParaRPr>
          </a:p>
        </p:txBody>
      </p:sp>
      <p:cxnSp>
        <p:nvCxnSpPr>
          <p:cNvPr id="52" name="Straight Connector 51">
            <a:extLst>
              <a:ext uri="{FF2B5EF4-FFF2-40B4-BE49-F238E27FC236}">
                <a16:creationId xmlns:a16="http://schemas.microsoft.com/office/drawing/2014/main" id="{B9AC60AE-50FC-474A-98AC-EEA782EB0415}"/>
              </a:ext>
            </a:extLst>
          </p:cNvPr>
          <p:cNvCxnSpPr/>
          <p:nvPr/>
        </p:nvCxnSpPr>
        <p:spPr>
          <a:xfrm>
            <a:off x="3268663" y="3535363"/>
            <a:ext cx="1587" cy="2100262"/>
          </a:xfrm>
          <a:prstGeom prst="line">
            <a:avLst/>
          </a:prstGeom>
          <a:ln w="127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id="{6FA43747-E432-4EAE-ADA0-644F915DF517}"/>
              </a:ext>
            </a:extLst>
          </p:cNvPr>
          <p:cNvSpPr/>
          <p:nvPr/>
        </p:nvSpPr>
        <p:spPr bwMode="auto">
          <a:xfrm>
            <a:off x="3870325" y="1812925"/>
            <a:ext cx="1574800" cy="912813"/>
          </a:xfrm>
          <a:prstGeom prst="rect">
            <a:avLst/>
          </a:prstGeom>
          <a:solidFill>
            <a:schemeClr val="bg1"/>
          </a:solidFill>
          <a:ln w="12700">
            <a:solidFill>
              <a:srgbClr val="FFA44B"/>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a:lstStyle/>
          <a:p>
            <a:pPr>
              <a:defRPr/>
            </a:pPr>
            <a:r>
              <a:rPr lang="en-GB" sz="1600" b="1" dirty="0">
                <a:solidFill>
                  <a:schemeClr val="tx1"/>
                </a:solidFill>
                <a:latin typeface="Twinkl" pitchFamily="2" charset="0"/>
              </a:rPr>
              <a:t>1952</a:t>
            </a:r>
          </a:p>
          <a:p>
            <a:pPr>
              <a:defRPr/>
            </a:pPr>
            <a:r>
              <a:rPr lang="en-GB" sz="1400" dirty="0">
                <a:solidFill>
                  <a:schemeClr val="tx1"/>
                </a:solidFill>
                <a:latin typeface="Twinkl" pitchFamily="2" charset="0"/>
              </a:rPr>
              <a:t>Queen Elizabeth II</a:t>
            </a:r>
          </a:p>
          <a:p>
            <a:pPr>
              <a:defRPr/>
            </a:pPr>
            <a:r>
              <a:rPr lang="en-GB" sz="1400" dirty="0">
                <a:solidFill>
                  <a:schemeClr val="tx1"/>
                </a:solidFill>
                <a:latin typeface="Twinkl" pitchFamily="2" charset="0"/>
              </a:rPr>
              <a:t>begins her reign.</a:t>
            </a:r>
          </a:p>
        </p:txBody>
      </p:sp>
      <p:sp>
        <p:nvSpPr>
          <p:cNvPr id="25" name="Rectangle 24">
            <a:extLst>
              <a:ext uri="{FF2B5EF4-FFF2-40B4-BE49-F238E27FC236}">
                <a16:creationId xmlns:a16="http://schemas.microsoft.com/office/drawing/2014/main" id="{3494AE24-4DFB-463F-9939-39C5C648C5A7}"/>
              </a:ext>
            </a:extLst>
          </p:cNvPr>
          <p:cNvSpPr/>
          <p:nvPr/>
        </p:nvSpPr>
        <p:spPr bwMode="auto">
          <a:xfrm>
            <a:off x="6864350" y="1927225"/>
            <a:ext cx="1574800" cy="796925"/>
          </a:xfrm>
          <a:prstGeom prst="rect">
            <a:avLst/>
          </a:prstGeom>
          <a:solidFill>
            <a:schemeClr val="bg1"/>
          </a:solidFill>
          <a:ln w="12700">
            <a:solidFill>
              <a:srgbClr val="FFA44B"/>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a:lstStyle/>
          <a:p>
            <a:pPr>
              <a:defRPr/>
            </a:pPr>
            <a:r>
              <a:rPr lang="en-GB" sz="1600" b="1" dirty="0">
                <a:solidFill>
                  <a:schemeClr val="tx1"/>
                </a:solidFill>
                <a:latin typeface="Twinkl" pitchFamily="2" charset="0"/>
              </a:rPr>
              <a:t>2013</a:t>
            </a:r>
          </a:p>
          <a:p>
            <a:pPr>
              <a:defRPr/>
            </a:pPr>
            <a:r>
              <a:rPr lang="en-GB" sz="1400" dirty="0">
                <a:solidFill>
                  <a:schemeClr val="tx1"/>
                </a:solidFill>
                <a:latin typeface="Twinkl" pitchFamily="2" charset="0"/>
              </a:rPr>
              <a:t>Prince George is </a:t>
            </a:r>
          </a:p>
          <a:p>
            <a:pPr>
              <a:defRPr/>
            </a:pPr>
            <a:r>
              <a:rPr lang="en-GB" sz="1400" dirty="0">
                <a:solidFill>
                  <a:schemeClr val="tx1"/>
                </a:solidFill>
                <a:latin typeface="Twinkl" pitchFamily="2" charset="0"/>
              </a:rPr>
              <a:t>born.</a:t>
            </a:r>
          </a:p>
        </p:txBody>
      </p:sp>
      <p:cxnSp>
        <p:nvCxnSpPr>
          <p:cNvPr id="46" name="Straight Connector 45">
            <a:extLst>
              <a:ext uri="{FF2B5EF4-FFF2-40B4-BE49-F238E27FC236}">
                <a16:creationId xmlns:a16="http://schemas.microsoft.com/office/drawing/2014/main" id="{4D903133-C2EC-439A-AF9D-2A7DBA996DE5}"/>
              </a:ext>
            </a:extLst>
          </p:cNvPr>
          <p:cNvCxnSpPr/>
          <p:nvPr/>
        </p:nvCxnSpPr>
        <p:spPr>
          <a:xfrm>
            <a:off x="4122738" y="2716213"/>
            <a:ext cx="0" cy="823912"/>
          </a:xfrm>
          <a:prstGeom prst="line">
            <a:avLst/>
          </a:prstGeom>
          <a:ln w="127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9BAF9C07-F298-4E6A-830A-3F7245CD3D06}"/>
              </a:ext>
            </a:extLst>
          </p:cNvPr>
          <p:cNvCxnSpPr/>
          <p:nvPr/>
        </p:nvCxnSpPr>
        <p:spPr>
          <a:xfrm>
            <a:off x="7875588" y="2719388"/>
            <a:ext cx="0" cy="815975"/>
          </a:xfrm>
          <a:prstGeom prst="line">
            <a:avLst/>
          </a:prstGeom>
          <a:ln w="127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43" name="TextBox 2">
            <a:extLst>
              <a:ext uri="{FF2B5EF4-FFF2-40B4-BE49-F238E27FC236}">
                <a16:creationId xmlns:a16="http://schemas.microsoft.com/office/drawing/2014/main" id="{06EF0E2A-9921-4EBA-BDA8-0AAA41FB2A7C}"/>
              </a:ext>
            </a:extLst>
          </p:cNvPr>
          <p:cNvSpPr txBox="1">
            <a:spLocks noChangeArrowheads="1"/>
          </p:cNvSpPr>
          <p:nvPr/>
        </p:nvSpPr>
        <p:spPr bwMode="auto">
          <a:xfrm>
            <a:off x="5326064" y="2989634"/>
            <a:ext cx="1000124" cy="338554"/>
          </a:xfrm>
          <a:prstGeom prst="rect">
            <a:avLst/>
          </a:prstGeom>
          <a:solidFill>
            <a:srgbClr val="C2C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Twinkl" pitchFamily="2" charset="0"/>
              </a:defRPr>
            </a:lvl1pPr>
            <a:lvl2pPr marL="742950" indent="-285750">
              <a:lnSpc>
                <a:spcPct val="90000"/>
              </a:lnSpc>
              <a:spcBef>
                <a:spcPts val="500"/>
              </a:spcBef>
              <a:buFont typeface="Arial" panose="020B0604020202020204" pitchFamily="34" charset="0"/>
              <a:buChar char="•"/>
              <a:defRPr sz="2400">
                <a:solidFill>
                  <a:schemeClr val="tx1"/>
                </a:solidFill>
                <a:latin typeface="Twinkl" pitchFamily="2" charset="0"/>
              </a:defRPr>
            </a:lvl2pPr>
            <a:lvl3pPr marL="1143000" indent="-228600">
              <a:lnSpc>
                <a:spcPct val="90000"/>
              </a:lnSpc>
              <a:spcBef>
                <a:spcPts val="500"/>
              </a:spcBef>
              <a:buFont typeface="Arial" panose="020B0604020202020204" pitchFamily="34" charset="0"/>
              <a:buChar char="•"/>
              <a:defRPr sz="2000">
                <a:solidFill>
                  <a:schemeClr val="tx1"/>
                </a:solidFill>
                <a:latin typeface="Twinkl" pitchFamily="2" charset="0"/>
              </a:defRPr>
            </a:lvl3pPr>
            <a:lvl4pPr marL="1600200" indent="-228600">
              <a:lnSpc>
                <a:spcPct val="90000"/>
              </a:lnSpc>
              <a:spcBef>
                <a:spcPts val="500"/>
              </a:spcBef>
              <a:buFont typeface="Arial" panose="020B0604020202020204" pitchFamily="34" charset="0"/>
              <a:buChar char="•"/>
              <a:defRPr>
                <a:solidFill>
                  <a:schemeClr val="tx1"/>
                </a:solidFill>
                <a:latin typeface="Twinkl" pitchFamily="2" charset="0"/>
              </a:defRPr>
            </a:lvl4pPr>
            <a:lvl5pPr marL="2057400" indent="-228600">
              <a:lnSpc>
                <a:spcPct val="90000"/>
              </a:lnSpc>
              <a:spcBef>
                <a:spcPts val="500"/>
              </a:spcBef>
              <a:buFont typeface="Arial" panose="020B0604020202020204" pitchFamily="34" charset="0"/>
              <a:buChar char="•"/>
              <a:defRPr>
                <a:solidFill>
                  <a:schemeClr val="tx1"/>
                </a:solidFill>
                <a:latin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winkl" pitchFamily="2" charset="0"/>
              </a:defRPr>
            </a:lvl9pPr>
          </a:lstStyle>
          <a:p>
            <a:pPr algn="ctr">
              <a:lnSpc>
                <a:spcPct val="100000"/>
              </a:lnSpc>
              <a:spcBef>
                <a:spcPct val="0"/>
              </a:spcBef>
              <a:buNone/>
            </a:pPr>
            <a:r>
              <a:rPr lang="en-GB" altLang="en-US" sz="1600" dirty="0"/>
              <a:t>Modern</a:t>
            </a:r>
          </a:p>
        </p:txBody>
      </p:sp>
      <p:sp>
        <p:nvSpPr>
          <p:cNvPr id="45" name="TextBox 2">
            <a:extLst>
              <a:ext uri="{FF2B5EF4-FFF2-40B4-BE49-F238E27FC236}">
                <a16:creationId xmlns:a16="http://schemas.microsoft.com/office/drawing/2014/main" id="{ECDF6471-0A77-4113-9294-4A855854EEB8}"/>
              </a:ext>
            </a:extLst>
          </p:cNvPr>
          <p:cNvSpPr txBox="1">
            <a:spLocks noChangeArrowheads="1"/>
          </p:cNvSpPr>
          <p:nvPr/>
        </p:nvSpPr>
        <p:spPr bwMode="auto">
          <a:xfrm>
            <a:off x="7678736" y="3692423"/>
            <a:ext cx="928658" cy="338554"/>
          </a:xfrm>
          <a:prstGeom prst="rect">
            <a:avLst/>
          </a:prstGeom>
          <a:solidFill>
            <a:srgbClr val="C2C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Twinkl" pitchFamily="2" charset="0"/>
              </a:defRPr>
            </a:lvl1pPr>
            <a:lvl2pPr marL="742950" indent="-285750">
              <a:lnSpc>
                <a:spcPct val="90000"/>
              </a:lnSpc>
              <a:spcBef>
                <a:spcPts val="500"/>
              </a:spcBef>
              <a:buFont typeface="Arial" panose="020B0604020202020204" pitchFamily="34" charset="0"/>
              <a:buChar char="•"/>
              <a:defRPr sz="2400">
                <a:solidFill>
                  <a:schemeClr val="tx1"/>
                </a:solidFill>
                <a:latin typeface="Twinkl" pitchFamily="2" charset="0"/>
              </a:defRPr>
            </a:lvl2pPr>
            <a:lvl3pPr marL="1143000" indent="-228600">
              <a:lnSpc>
                <a:spcPct val="90000"/>
              </a:lnSpc>
              <a:spcBef>
                <a:spcPts val="500"/>
              </a:spcBef>
              <a:buFont typeface="Arial" panose="020B0604020202020204" pitchFamily="34" charset="0"/>
              <a:buChar char="•"/>
              <a:defRPr sz="2000">
                <a:solidFill>
                  <a:schemeClr val="tx1"/>
                </a:solidFill>
                <a:latin typeface="Twinkl" pitchFamily="2" charset="0"/>
              </a:defRPr>
            </a:lvl3pPr>
            <a:lvl4pPr marL="1600200" indent="-228600">
              <a:lnSpc>
                <a:spcPct val="90000"/>
              </a:lnSpc>
              <a:spcBef>
                <a:spcPts val="500"/>
              </a:spcBef>
              <a:buFont typeface="Arial" panose="020B0604020202020204" pitchFamily="34" charset="0"/>
              <a:buChar char="•"/>
              <a:defRPr>
                <a:solidFill>
                  <a:schemeClr val="tx1"/>
                </a:solidFill>
                <a:latin typeface="Twinkl" pitchFamily="2" charset="0"/>
              </a:defRPr>
            </a:lvl4pPr>
            <a:lvl5pPr marL="2057400" indent="-228600">
              <a:lnSpc>
                <a:spcPct val="90000"/>
              </a:lnSpc>
              <a:spcBef>
                <a:spcPts val="500"/>
              </a:spcBef>
              <a:buFont typeface="Arial" panose="020B0604020202020204" pitchFamily="34" charset="0"/>
              <a:buChar char="•"/>
              <a:defRPr>
                <a:solidFill>
                  <a:schemeClr val="tx1"/>
                </a:solidFill>
                <a:latin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winkl" pitchFamily="2" charset="0"/>
              </a:defRPr>
            </a:lvl9pPr>
          </a:lstStyle>
          <a:p>
            <a:pPr algn="ctr">
              <a:lnSpc>
                <a:spcPct val="100000"/>
              </a:lnSpc>
              <a:spcBef>
                <a:spcPct val="0"/>
              </a:spcBef>
              <a:buNone/>
            </a:pPr>
            <a:r>
              <a:rPr lang="en-GB" altLang="en-US" sz="1600" dirty="0"/>
              <a:t>Today</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a:extLst>
              <a:ext uri="{FF2B5EF4-FFF2-40B4-BE49-F238E27FC236}">
                <a16:creationId xmlns:a16="http://schemas.microsoft.com/office/drawing/2014/main" id="{BA17BB7D-67C2-4134-A219-819330F4916F}"/>
              </a:ext>
            </a:extLst>
          </p:cNvPr>
          <p:cNvSpPr/>
          <p:nvPr/>
        </p:nvSpPr>
        <p:spPr>
          <a:xfrm>
            <a:off x="506413" y="403225"/>
            <a:ext cx="8131175" cy="6051550"/>
          </a:xfrm>
          <a:prstGeom prst="roundRect">
            <a:avLst>
              <a:gd name="adj" fmla="val 4774"/>
            </a:avLst>
          </a:prstGeom>
          <a:solidFill>
            <a:schemeClr val="bg1">
              <a:alpha val="98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latin typeface="Twinkl" pitchFamily="2" charset="0"/>
            </a:endParaRPr>
          </a:p>
        </p:txBody>
      </p:sp>
      <p:sp>
        <p:nvSpPr>
          <p:cNvPr id="11267" name="TextBox 2">
            <a:extLst>
              <a:ext uri="{FF2B5EF4-FFF2-40B4-BE49-F238E27FC236}">
                <a16:creationId xmlns:a16="http://schemas.microsoft.com/office/drawing/2014/main" id="{A2CBA9A3-8008-4102-B6BD-3A06A086EC90}"/>
              </a:ext>
            </a:extLst>
          </p:cNvPr>
          <p:cNvSpPr txBox="1">
            <a:spLocks noChangeArrowheads="1"/>
          </p:cNvSpPr>
          <p:nvPr/>
        </p:nvSpPr>
        <p:spPr bwMode="auto">
          <a:xfrm>
            <a:off x="1715289" y="557213"/>
            <a:ext cx="5713424"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Twinkl" pitchFamily="2" charset="0"/>
              </a:defRPr>
            </a:lvl1pPr>
            <a:lvl2pPr marL="742950" indent="-285750">
              <a:lnSpc>
                <a:spcPct val="90000"/>
              </a:lnSpc>
              <a:spcBef>
                <a:spcPts val="500"/>
              </a:spcBef>
              <a:buFont typeface="Arial" panose="020B0604020202020204" pitchFamily="34" charset="0"/>
              <a:buChar char="•"/>
              <a:defRPr sz="2400">
                <a:solidFill>
                  <a:schemeClr val="tx1"/>
                </a:solidFill>
                <a:latin typeface="Twinkl" pitchFamily="2" charset="0"/>
              </a:defRPr>
            </a:lvl2pPr>
            <a:lvl3pPr marL="1143000" indent="-228600">
              <a:lnSpc>
                <a:spcPct val="90000"/>
              </a:lnSpc>
              <a:spcBef>
                <a:spcPts val="500"/>
              </a:spcBef>
              <a:buFont typeface="Arial" panose="020B0604020202020204" pitchFamily="34" charset="0"/>
              <a:buChar char="•"/>
              <a:defRPr sz="2000">
                <a:solidFill>
                  <a:schemeClr val="tx1"/>
                </a:solidFill>
                <a:latin typeface="Twinkl" pitchFamily="2" charset="0"/>
              </a:defRPr>
            </a:lvl3pPr>
            <a:lvl4pPr marL="1600200" indent="-228600">
              <a:lnSpc>
                <a:spcPct val="90000"/>
              </a:lnSpc>
              <a:spcBef>
                <a:spcPts val="500"/>
              </a:spcBef>
              <a:buFont typeface="Arial" panose="020B0604020202020204" pitchFamily="34" charset="0"/>
              <a:buChar char="•"/>
              <a:defRPr>
                <a:solidFill>
                  <a:schemeClr val="tx1"/>
                </a:solidFill>
                <a:latin typeface="Twinkl" pitchFamily="2" charset="0"/>
              </a:defRPr>
            </a:lvl4pPr>
            <a:lvl5pPr marL="2057400" indent="-228600">
              <a:lnSpc>
                <a:spcPct val="90000"/>
              </a:lnSpc>
              <a:spcBef>
                <a:spcPts val="500"/>
              </a:spcBef>
              <a:buFont typeface="Arial" panose="020B0604020202020204" pitchFamily="34" charset="0"/>
              <a:buChar char="•"/>
              <a:defRPr>
                <a:solidFill>
                  <a:schemeClr val="tx1"/>
                </a:solidFill>
                <a:latin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winkl" pitchFamily="2" charset="0"/>
              </a:defRPr>
            </a:lvl9pPr>
          </a:lstStyle>
          <a:p>
            <a:pPr algn="ctr">
              <a:lnSpc>
                <a:spcPct val="100000"/>
              </a:lnSpc>
              <a:spcBef>
                <a:spcPct val="0"/>
              </a:spcBef>
              <a:buFontTx/>
              <a:buNone/>
            </a:pPr>
            <a:r>
              <a:rPr lang="en-GB" altLang="en-US" sz="4000" b="1" dirty="0"/>
              <a:t>What Have You Learnt?</a:t>
            </a:r>
          </a:p>
        </p:txBody>
      </p:sp>
      <p:sp>
        <p:nvSpPr>
          <p:cNvPr id="11268" name="TextBox 15">
            <a:extLst>
              <a:ext uri="{FF2B5EF4-FFF2-40B4-BE49-F238E27FC236}">
                <a16:creationId xmlns:a16="http://schemas.microsoft.com/office/drawing/2014/main" id="{C730A48A-0354-4185-A104-CCFED1D9FE6A}"/>
              </a:ext>
            </a:extLst>
          </p:cNvPr>
          <p:cNvSpPr txBox="1">
            <a:spLocks noChangeArrowheads="1"/>
          </p:cNvSpPr>
          <p:nvPr/>
        </p:nvSpPr>
        <p:spPr bwMode="auto">
          <a:xfrm>
            <a:off x="696913" y="1296988"/>
            <a:ext cx="7743825"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Twinkl" pitchFamily="2" charset="0"/>
              </a:defRPr>
            </a:lvl1pPr>
            <a:lvl2pPr marL="742950" indent="-285750">
              <a:lnSpc>
                <a:spcPct val="90000"/>
              </a:lnSpc>
              <a:spcBef>
                <a:spcPts val="500"/>
              </a:spcBef>
              <a:buFont typeface="Arial" panose="020B0604020202020204" pitchFamily="34" charset="0"/>
              <a:buChar char="•"/>
              <a:defRPr sz="2400">
                <a:solidFill>
                  <a:schemeClr val="tx1"/>
                </a:solidFill>
                <a:latin typeface="Twinkl" pitchFamily="2" charset="0"/>
              </a:defRPr>
            </a:lvl2pPr>
            <a:lvl3pPr marL="1143000" indent="-228600">
              <a:lnSpc>
                <a:spcPct val="90000"/>
              </a:lnSpc>
              <a:spcBef>
                <a:spcPts val="500"/>
              </a:spcBef>
              <a:buFont typeface="Arial" panose="020B0604020202020204" pitchFamily="34" charset="0"/>
              <a:buChar char="•"/>
              <a:defRPr sz="2000">
                <a:solidFill>
                  <a:schemeClr val="tx1"/>
                </a:solidFill>
                <a:latin typeface="Twinkl" pitchFamily="2" charset="0"/>
              </a:defRPr>
            </a:lvl3pPr>
            <a:lvl4pPr marL="1600200" indent="-228600">
              <a:lnSpc>
                <a:spcPct val="90000"/>
              </a:lnSpc>
              <a:spcBef>
                <a:spcPts val="500"/>
              </a:spcBef>
              <a:buFont typeface="Arial" panose="020B0604020202020204" pitchFamily="34" charset="0"/>
              <a:buChar char="•"/>
              <a:defRPr>
                <a:solidFill>
                  <a:schemeClr val="tx1"/>
                </a:solidFill>
                <a:latin typeface="Twinkl" pitchFamily="2" charset="0"/>
              </a:defRPr>
            </a:lvl4pPr>
            <a:lvl5pPr marL="2057400" indent="-228600">
              <a:lnSpc>
                <a:spcPct val="90000"/>
              </a:lnSpc>
              <a:spcBef>
                <a:spcPts val="500"/>
              </a:spcBef>
              <a:buFont typeface="Arial" panose="020B0604020202020204" pitchFamily="34" charset="0"/>
              <a:buChar char="•"/>
              <a:defRPr>
                <a:solidFill>
                  <a:schemeClr val="tx1"/>
                </a:solidFill>
                <a:latin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winkl" pitchFamily="2" charset="0"/>
              </a:defRPr>
            </a:lvl9pPr>
          </a:lstStyle>
          <a:p>
            <a:pPr algn="ctr">
              <a:lnSpc>
                <a:spcPct val="100000"/>
              </a:lnSpc>
              <a:spcBef>
                <a:spcPct val="0"/>
              </a:spcBef>
              <a:buFontTx/>
              <a:buNone/>
            </a:pPr>
            <a:r>
              <a:rPr lang="en-GB" altLang="en-US" sz="1800" dirty="0"/>
              <a:t>Write down a fact about each of the composers from this era:</a:t>
            </a:r>
          </a:p>
          <a:p>
            <a:pPr algn="ctr">
              <a:lnSpc>
                <a:spcPct val="100000"/>
              </a:lnSpc>
              <a:spcBef>
                <a:spcPct val="0"/>
              </a:spcBef>
              <a:buFontTx/>
              <a:buNone/>
            </a:pPr>
            <a:r>
              <a:rPr lang="en-GB" altLang="en-US" sz="1800" dirty="0"/>
              <a:t>George Gershwin</a:t>
            </a:r>
          </a:p>
          <a:p>
            <a:pPr algn="ctr">
              <a:lnSpc>
                <a:spcPct val="100000"/>
              </a:lnSpc>
              <a:spcBef>
                <a:spcPct val="0"/>
              </a:spcBef>
              <a:buFontTx/>
              <a:buNone/>
            </a:pPr>
            <a:r>
              <a:rPr lang="en-GB" altLang="en-US" sz="1800" dirty="0"/>
              <a:t>Duke Ellington</a:t>
            </a:r>
          </a:p>
          <a:p>
            <a:pPr algn="ctr">
              <a:lnSpc>
                <a:spcPct val="100000"/>
              </a:lnSpc>
              <a:spcBef>
                <a:spcPct val="0"/>
              </a:spcBef>
              <a:buFontTx/>
              <a:buNone/>
            </a:pPr>
            <a:r>
              <a:rPr lang="en-GB" altLang="en-US" sz="1800" dirty="0"/>
              <a:t>Leonard Bernstein</a:t>
            </a:r>
          </a:p>
          <a:p>
            <a:pPr algn="ctr">
              <a:lnSpc>
                <a:spcPct val="100000"/>
              </a:lnSpc>
              <a:spcBef>
                <a:spcPct val="0"/>
              </a:spcBef>
              <a:buFontTx/>
              <a:buNone/>
            </a:pPr>
            <a:r>
              <a:rPr lang="en-GB" altLang="en-US" sz="1800" dirty="0"/>
              <a:t>John Williams</a:t>
            </a:r>
          </a:p>
          <a:p>
            <a:pPr algn="ctr">
              <a:lnSpc>
                <a:spcPct val="100000"/>
              </a:lnSpc>
              <a:spcBef>
                <a:spcPct val="0"/>
              </a:spcBef>
              <a:buFontTx/>
              <a:buNone/>
            </a:pPr>
            <a:r>
              <a:rPr lang="en-GB" altLang="en-US" sz="1800" dirty="0"/>
              <a:t>Unsuk Chin</a:t>
            </a:r>
          </a:p>
          <a:p>
            <a:pPr algn="ctr">
              <a:lnSpc>
                <a:spcPct val="100000"/>
              </a:lnSpc>
              <a:spcBef>
                <a:spcPct val="0"/>
              </a:spcBef>
              <a:buFontTx/>
              <a:buNone/>
            </a:pPr>
            <a:r>
              <a:rPr lang="en-GB" altLang="en-US" sz="1800" dirty="0"/>
              <a:t>Anna Clyne</a:t>
            </a:r>
          </a:p>
          <a:p>
            <a:pPr algn="ctr">
              <a:lnSpc>
                <a:spcPct val="100000"/>
              </a:lnSpc>
              <a:spcBef>
                <a:spcPct val="0"/>
              </a:spcBef>
              <a:buFontTx/>
              <a:buNone/>
            </a:pPr>
            <a:endParaRPr lang="en-GB" altLang="en-US" sz="1800" dirty="0"/>
          </a:p>
          <a:p>
            <a:pPr algn="ctr">
              <a:lnSpc>
                <a:spcPct val="100000"/>
              </a:lnSpc>
              <a:spcBef>
                <a:spcPct val="0"/>
              </a:spcBef>
              <a:buFontTx/>
              <a:buNone/>
            </a:pPr>
            <a:endParaRPr lang="en-GB" altLang="en-US" sz="1600" dirty="0"/>
          </a:p>
          <a:p>
            <a:pPr algn="ctr">
              <a:lnSpc>
                <a:spcPct val="100000"/>
              </a:lnSpc>
              <a:spcBef>
                <a:spcPct val="0"/>
              </a:spcBef>
              <a:buFontTx/>
              <a:buNone/>
            </a:pPr>
            <a:endParaRPr lang="en-GB" altLang="en-US" sz="1600" dirty="0"/>
          </a:p>
          <a:p>
            <a:pPr algn="ctr">
              <a:lnSpc>
                <a:spcPct val="100000"/>
              </a:lnSpc>
              <a:spcBef>
                <a:spcPct val="0"/>
              </a:spcBef>
              <a:buFontTx/>
              <a:buNone/>
            </a:pPr>
            <a:endParaRPr lang="en-GB" altLang="en-US" sz="1600" dirty="0"/>
          </a:p>
        </p:txBody>
      </p:sp>
      <p:pic>
        <p:nvPicPr>
          <p:cNvPr id="11269" name="Picture 1">
            <a:extLst>
              <a:ext uri="{FF2B5EF4-FFF2-40B4-BE49-F238E27FC236}">
                <a16:creationId xmlns:a16="http://schemas.microsoft.com/office/drawing/2014/main" id="{D2CA6D14-54D0-483C-9E59-5C89E241C313}"/>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487738" y="4179888"/>
            <a:ext cx="2162175" cy="194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loud Callout 2">
            <a:extLst>
              <a:ext uri="{FF2B5EF4-FFF2-40B4-BE49-F238E27FC236}">
                <a16:creationId xmlns:a16="http://schemas.microsoft.com/office/drawing/2014/main" id="{DA36F12F-9D3F-4FEB-B8CA-905DF311C20C}"/>
              </a:ext>
            </a:extLst>
          </p:cNvPr>
          <p:cNvSpPr/>
          <p:nvPr/>
        </p:nvSpPr>
        <p:spPr>
          <a:xfrm>
            <a:off x="5788026" y="3919031"/>
            <a:ext cx="1965325" cy="1316038"/>
          </a:xfrm>
          <a:prstGeom prst="cloudCallout">
            <a:avLst>
              <a:gd name="adj1" fmla="val -85688"/>
              <a:gd name="adj2" fmla="val -10274"/>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latin typeface="Twinkl" pitchFamily="2"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a:extLst>
              <a:ext uri="{FF2B5EF4-FFF2-40B4-BE49-F238E27FC236}">
                <a16:creationId xmlns:a16="http://schemas.microsoft.com/office/drawing/2014/main" id="{952A2F66-104B-45ED-A054-94A81694A911}"/>
              </a:ext>
            </a:extLst>
          </p:cNvPr>
          <p:cNvSpPr/>
          <p:nvPr/>
        </p:nvSpPr>
        <p:spPr>
          <a:xfrm>
            <a:off x="506413" y="403225"/>
            <a:ext cx="8131175" cy="6051550"/>
          </a:xfrm>
          <a:prstGeom prst="roundRect">
            <a:avLst>
              <a:gd name="adj" fmla="val 4774"/>
            </a:avLst>
          </a:prstGeom>
          <a:solidFill>
            <a:schemeClr val="bg1">
              <a:alpha val="98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latin typeface="Twinkl" pitchFamily="2" charset="0"/>
            </a:endParaRPr>
          </a:p>
        </p:txBody>
      </p:sp>
      <p:sp>
        <p:nvSpPr>
          <p:cNvPr id="5123" name="TextBox 2">
            <a:extLst>
              <a:ext uri="{FF2B5EF4-FFF2-40B4-BE49-F238E27FC236}">
                <a16:creationId xmlns:a16="http://schemas.microsoft.com/office/drawing/2014/main" id="{73350B90-733A-426D-BF5D-16A3C0E2024F}"/>
              </a:ext>
            </a:extLst>
          </p:cNvPr>
          <p:cNvSpPr txBox="1">
            <a:spLocks noChangeArrowheads="1"/>
          </p:cNvSpPr>
          <p:nvPr/>
        </p:nvSpPr>
        <p:spPr bwMode="auto">
          <a:xfrm>
            <a:off x="2475113" y="557213"/>
            <a:ext cx="419377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Twinkl" pitchFamily="2" charset="0"/>
              </a:defRPr>
            </a:lvl1pPr>
            <a:lvl2pPr marL="742950" indent="-285750">
              <a:lnSpc>
                <a:spcPct val="90000"/>
              </a:lnSpc>
              <a:spcBef>
                <a:spcPts val="500"/>
              </a:spcBef>
              <a:buFont typeface="Arial" panose="020B0604020202020204" pitchFamily="34" charset="0"/>
              <a:buChar char="•"/>
              <a:defRPr sz="2400">
                <a:solidFill>
                  <a:schemeClr val="tx1"/>
                </a:solidFill>
                <a:latin typeface="Twinkl" pitchFamily="2" charset="0"/>
              </a:defRPr>
            </a:lvl2pPr>
            <a:lvl3pPr marL="1143000" indent="-228600">
              <a:lnSpc>
                <a:spcPct val="90000"/>
              </a:lnSpc>
              <a:spcBef>
                <a:spcPts val="500"/>
              </a:spcBef>
              <a:buFont typeface="Arial" panose="020B0604020202020204" pitchFamily="34" charset="0"/>
              <a:buChar char="•"/>
              <a:defRPr sz="2000">
                <a:solidFill>
                  <a:schemeClr val="tx1"/>
                </a:solidFill>
                <a:latin typeface="Twinkl" pitchFamily="2" charset="0"/>
              </a:defRPr>
            </a:lvl3pPr>
            <a:lvl4pPr marL="1600200" indent="-228600">
              <a:lnSpc>
                <a:spcPct val="90000"/>
              </a:lnSpc>
              <a:spcBef>
                <a:spcPts val="500"/>
              </a:spcBef>
              <a:buFont typeface="Arial" panose="020B0604020202020204" pitchFamily="34" charset="0"/>
              <a:buChar char="•"/>
              <a:defRPr>
                <a:solidFill>
                  <a:schemeClr val="tx1"/>
                </a:solidFill>
                <a:latin typeface="Twinkl" pitchFamily="2" charset="0"/>
              </a:defRPr>
            </a:lvl4pPr>
            <a:lvl5pPr marL="2057400" indent="-228600">
              <a:lnSpc>
                <a:spcPct val="90000"/>
              </a:lnSpc>
              <a:spcBef>
                <a:spcPts val="500"/>
              </a:spcBef>
              <a:buFont typeface="Arial" panose="020B0604020202020204" pitchFamily="34" charset="0"/>
              <a:buChar char="•"/>
              <a:defRPr>
                <a:solidFill>
                  <a:schemeClr val="tx1"/>
                </a:solidFill>
                <a:latin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winkl" pitchFamily="2" charset="0"/>
              </a:defRPr>
            </a:lvl9pPr>
          </a:lstStyle>
          <a:p>
            <a:pPr algn="ctr">
              <a:lnSpc>
                <a:spcPct val="100000"/>
              </a:lnSpc>
              <a:spcBef>
                <a:spcPct val="0"/>
              </a:spcBef>
              <a:buFontTx/>
              <a:buNone/>
            </a:pPr>
            <a:r>
              <a:rPr lang="en-GB" altLang="en-US" sz="4000" b="1" dirty="0"/>
              <a:t>George Gershwin</a:t>
            </a:r>
          </a:p>
        </p:txBody>
      </p:sp>
      <p:sp>
        <p:nvSpPr>
          <p:cNvPr id="5124" name="TextBox 15">
            <a:extLst>
              <a:ext uri="{FF2B5EF4-FFF2-40B4-BE49-F238E27FC236}">
                <a16:creationId xmlns:a16="http://schemas.microsoft.com/office/drawing/2014/main" id="{7A5D7E56-6B5C-479A-93EA-C40391DFB7E8}"/>
              </a:ext>
            </a:extLst>
          </p:cNvPr>
          <p:cNvSpPr txBox="1">
            <a:spLocks noChangeArrowheads="1"/>
          </p:cNvSpPr>
          <p:nvPr/>
        </p:nvSpPr>
        <p:spPr bwMode="auto">
          <a:xfrm>
            <a:off x="700087" y="1283269"/>
            <a:ext cx="77438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Twinkl" pitchFamily="2" charset="0"/>
              </a:defRPr>
            </a:lvl1pPr>
            <a:lvl2pPr marL="742950" indent="-285750">
              <a:lnSpc>
                <a:spcPct val="90000"/>
              </a:lnSpc>
              <a:spcBef>
                <a:spcPts val="500"/>
              </a:spcBef>
              <a:buFont typeface="Arial" panose="020B0604020202020204" pitchFamily="34" charset="0"/>
              <a:buChar char="•"/>
              <a:defRPr sz="2400">
                <a:solidFill>
                  <a:schemeClr val="tx1"/>
                </a:solidFill>
                <a:latin typeface="Twinkl" pitchFamily="2" charset="0"/>
              </a:defRPr>
            </a:lvl2pPr>
            <a:lvl3pPr marL="1143000" indent="-228600">
              <a:lnSpc>
                <a:spcPct val="90000"/>
              </a:lnSpc>
              <a:spcBef>
                <a:spcPts val="500"/>
              </a:spcBef>
              <a:buFont typeface="Arial" panose="020B0604020202020204" pitchFamily="34" charset="0"/>
              <a:buChar char="•"/>
              <a:defRPr sz="2000">
                <a:solidFill>
                  <a:schemeClr val="tx1"/>
                </a:solidFill>
                <a:latin typeface="Twinkl" pitchFamily="2" charset="0"/>
              </a:defRPr>
            </a:lvl3pPr>
            <a:lvl4pPr marL="1600200" indent="-228600">
              <a:lnSpc>
                <a:spcPct val="90000"/>
              </a:lnSpc>
              <a:spcBef>
                <a:spcPts val="500"/>
              </a:spcBef>
              <a:buFont typeface="Arial" panose="020B0604020202020204" pitchFamily="34" charset="0"/>
              <a:buChar char="•"/>
              <a:defRPr>
                <a:solidFill>
                  <a:schemeClr val="tx1"/>
                </a:solidFill>
                <a:latin typeface="Twinkl" pitchFamily="2" charset="0"/>
              </a:defRPr>
            </a:lvl4pPr>
            <a:lvl5pPr marL="2057400" indent="-228600">
              <a:lnSpc>
                <a:spcPct val="90000"/>
              </a:lnSpc>
              <a:spcBef>
                <a:spcPts val="500"/>
              </a:spcBef>
              <a:buFont typeface="Arial" panose="020B0604020202020204" pitchFamily="34" charset="0"/>
              <a:buChar char="•"/>
              <a:defRPr>
                <a:solidFill>
                  <a:schemeClr val="tx1"/>
                </a:solidFill>
                <a:latin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winkl" pitchFamily="2" charset="0"/>
              </a:defRPr>
            </a:lvl9pPr>
          </a:lstStyle>
          <a:p>
            <a:pPr algn="ctr">
              <a:lnSpc>
                <a:spcPct val="100000"/>
              </a:lnSpc>
              <a:spcBef>
                <a:spcPct val="0"/>
              </a:spcBef>
              <a:buFontTx/>
              <a:buNone/>
            </a:pPr>
            <a:r>
              <a:rPr lang="en-GB" altLang="en-US" sz="1800" dirty="0"/>
              <a:t>26</a:t>
            </a:r>
            <a:r>
              <a:rPr lang="en-GB" altLang="en-US" sz="1800" baseline="30000" dirty="0"/>
              <a:t>th</a:t>
            </a:r>
            <a:r>
              <a:rPr lang="en-GB" altLang="en-US" sz="1800" dirty="0"/>
              <a:t> September 1898 – 11</a:t>
            </a:r>
            <a:r>
              <a:rPr lang="en-GB" altLang="en-US" sz="1800" baseline="30000" dirty="0"/>
              <a:t>th</a:t>
            </a:r>
            <a:r>
              <a:rPr lang="en-GB" altLang="en-US" sz="1800" dirty="0"/>
              <a:t> July 1937</a:t>
            </a:r>
          </a:p>
        </p:txBody>
      </p:sp>
      <p:pic>
        <p:nvPicPr>
          <p:cNvPr id="4" name="Picture 3">
            <a:extLst>
              <a:ext uri="{FF2B5EF4-FFF2-40B4-BE49-F238E27FC236}">
                <a16:creationId xmlns:a16="http://schemas.microsoft.com/office/drawing/2014/main" id="{9B8B0B79-1497-4896-8CAA-CE6F6C0E09B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098413" y="2089133"/>
            <a:ext cx="5401345" cy="4365642"/>
          </a:xfrm>
          <a:prstGeom prst="rect">
            <a:avLst/>
          </a:prstGeom>
        </p:spPr>
      </p:pic>
    </p:spTree>
    <p:extLst>
      <p:ext uri="{BB962C8B-B14F-4D97-AF65-F5344CB8AC3E}">
        <p14:creationId xmlns:p14="http://schemas.microsoft.com/office/powerpoint/2010/main" val="35037386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a:extLst>
              <a:ext uri="{FF2B5EF4-FFF2-40B4-BE49-F238E27FC236}">
                <a16:creationId xmlns:a16="http://schemas.microsoft.com/office/drawing/2014/main" id="{525275B0-21AE-4375-8C32-21D97AB70389}"/>
              </a:ext>
            </a:extLst>
          </p:cNvPr>
          <p:cNvSpPr/>
          <p:nvPr/>
        </p:nvSpPr>
        <p:spPr>
          <a:xfrm>
            <a:off x="506413" y="403225"/>
            <a:ext cx="8131175" cy="6051550"/>
          </a:xfrm>
          <a:prstGeom prst="roundRect">
            <a:avLst>
              <a:gd name="adj" fmla="val 4774"/>
            </a:avLst>
          </a:prstGeom>
          <a:solidFill>
            <a:schemeClr val="bg1">
              <a:alpha val="98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latin typeface="Twinkl" pitchFamily="2" charset="0"/>
            </a:endParaRPr>
          </a:p>
        </p:txBody>
      </p:sp>
      <p:sp>
        <p:nvSpPr>
          <p:cNvPr id="6147" name="TextBox 2">
            <a:extLst>
              <a:ext uri="{FF2B5EF4-FFF2-40B4-BE49-F238E27FC236}">
                <a16:creationId xmlns:a16="http://schemas.microsoft.com/office/drawing/2014/main" id="{AA71A2CD-1C5C-4E18-B80F-0A8817F2DBE0}"/>
              </a:ext>
            </a:extLst>
          </p:cNvPr>
          <p:cNvSpPr txBox="1">
            <a:spLocks noChangeArrowheads="1"/>
          </p:cNvSpPr>
          <p:nvPr/>
        </p:nvSpPr>
        <p:spPr bwMode="auto">
          <a:xfrm>
            <a:off x="2471936" y="417513"/>
            <a:ext cx="419377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Twinkl" pitchFamily="2" charset="0"/>
              </a:defRPr>
            </a:lvl1pPr>
            <a:lvl2pPr marL="742950" indent="-285750">
              <a:lnSpc>
                <a:spcPct val="90000"/>
              </a:lnSpc>
              <a:spcBef>
                <a:spcPts val="500"/>
              </a:spcBef>
              <a:buFont typeface="Arial" panose="020B0604020202020204" pitchFamily="34" charset="0"/>
              <a:buChar char="•"/>
              <a:defRPr sz="2400">
                <a:solidFill>
                  <a:schemeClr val="tx1"/>
                </a:solidFill>
                <a:latin typeface="Twinkl" pitchFamily="2" charset="0"/>
              </a:defRPr>
            </a:lvl2pPr>
            <a:lvl3pPr marL="1143000" indent="-228600">
              <a:lnSpc>
                <a:spcPct val="90000"/>
              </a:lnSpc>
              <a:spcBef>
                <a:spcPts val="500"/>
              </a:spcBef>
              <a:buFont typeface="Arial" panose="020B0604020202020204" pitchFamily="34" charset="0"/>
              <a:buChar char="•"/>
              <a:defRPr sz="2000">
                <a:solidFill>
                  <a:schemeClr val="tx1"/>
                </a:solidFill>
                <a:latin typeface="Twinkl" pitchFamily="2" charset="0"/>
              </a:defRPr>
            </a:lvl3pPr>
            <a:lvl4pPr marL="1600200" indent="-228600">
              <a:lnSpc>
                <a:spcPct val="90000"/>
              </a:lnSpc>
              <a:spcBef>
                <a:spcPts val="500"/>
              </a:spcBef>
              <a:buFont typeface="Arial" panose="020B0604020202020204" pitchFamily="34" charset="0"/>
              <a:buChar char="•"/>
              <a:defRPr>
                <a:solidFill>
                  <a:schemeClr val="tx1"/>
                </a:solidFill>
                <a:latin typeface="Twinkl" pitchFamily="2" charset="0"/>
              </a:defRPr>
            </a:lvl4pPr>
            <a:lvl5pPr marL="2057400" indent="-228600">
              <a:lnSpc>
                <a:spcPct val="90000"/>
              </a:lnSpc>
              <a:spcBef>
                <a:spcPts val="500"/>
              </a:spcBef>
              <a:buFont typeface="Arial" panose="020B0604020202020204" pitchFamily="34" charset="0"/>
              <a:buChar char="•"/>
              <a:defRPr>
                <a:solidFill>
                  <a:schemeClr val="tx1"/>
                </a:solidFill>
                <a:latin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winkl" pitchFamily="2" charset="0"/>
              </a:defRPr>
            </a:lvl9pPr>
          </a:lstStyle>
          <a:p>
            <a:pPr algn="ctr">
              <a:lnSpc>
                <a:spcPct val="100000"/>
              </a:lnSpc>
              <a:spcBef>
                <a:spcPct val="0"/>
              </a:spcBef>
              <a:buFontTx/>
              <a:buNone/>
            </a:pPr>
            <a:r>
              <a:rPr lang="en-GB" altLang="en-US" sz="4000" b="1" dirty="0"/>
              <a:t>George Gershwin</a:t>
            </a:r>
          </a:p>
        </p:txBody>
      </p:sp>
      <p:sp>
        <p:nvSpPr>
          <p:cNvPr id="6148" name="TextBox 15">
            <a:extLst>
              <a:ext uri="{FF2B5EF4-FFF2-40B4-BE49-F238E27FC236}">
                <a16:creationId xmlns:a16="http://schemas.microsoft.com/office/drawing/2014/main" id="{AF44DC95-B1C0-4D82-8FA3-42B1CE51DE6D}"/>
              </a:ext>
            </a:extLst>
          </p:cNvPr>
          <p:cNvSpPr txBox="1">
            <a:spLocks noChangeArrowheads="1"/>
          </p:cNvSpPr>
          <p:nvPr/>
        </p:nvSpPr>
        <p:spPr bwMode="auto">
          <a:xfrm>
            <a:off x="696911" y="1151453"/>
            <a:ext cx="7775970" cy="2277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Twinkl" pitchFamily="2" charset="0"/>
              </a:defRPr>
            </a:lvl1pPr>
            <a:lvl2pPr marL="742950" indent="-285750">
              <a:lnSpc>
                <a:spcPct val="90000"/>
              </a:lnSpc>
              <a:spcBef>
                <a:spcPts val="500"/>
              </a:spcBef>
              <a:buFont typeface="Arial" panose="020B0604020202020204" pitchFamily="34" charset="0"/>
              <a:buChar char="•"/>
              <a:defRPr sz="2400">
                <a:solidFill>
                  <a:schemeClr val="tx1"/>
                </a:solidFill>
                <a:latin typeface="Twinkl" pitchFamily="2" charset="0"/>
              </a:defRPr>
            </a:lvl2pPr>
            <a:lvl3pPr marL="1143000" indent="-228600">
              <a:lnSpc>
                <a:spcPct val="90000"/>
              </a:lnSpc>
              <a:spcBef>
                <a:spcPts val="500"/>
              </a:spcBef>
              <a:buFont typeface="Arial" panose="020B0604020202020204" pitchFamily="34" charset="0"/>
              <a:buChar char="•"/>
              <a:defRPr sz="2000">
                <a:solidFill>
                  <a:schemeClr val="tx1"/>
                </a:solidFill>
                <a:latin typeface="Twinkl" pitchFamily="2" charset="0"/>
              </a:defRPr>
            </a:lvl3pPr>
            <a:lvl4pPr marL="1600200" indent="-228600">
              <a:lnSpc>
                <a:spcPct val="90000"/>
              </a:lnSpc>
              <a:spcBef>
                <a:spcPts val="500"/>
              </a:spcBef>
              <a:buFont typeface="Arial" panose="020B0604020202020204" pitchFamily="34" charset="0"/>
              <a:buChar char="•"/>
              <a:defRPr>
                <a:solidFill>
                  <a:schemeClr val="tx1"/>
                </a:solidFill>
                <a:latin typeface="Twinkl" pitchFamily="2" charset="0"/>
              </a:defRPr>
            </a:lvl4pPr>
            <a:lvl5pPr marL="2057400" indent="-228600">
              <a:lnSpc>
                <a:spcPct val="90000"/>
              </a:lnSpc>
              <a:spcBef>
                <a:spcPts val="500"/>
              </a:spcBef>
              <a:buFont typeface="Arial" panose="020B0604020202020204" pitchFamily="34" charset="0"/>
              <a:buChar char="•"/>
              <a:defRPr>
                <a:solidFill>
                  <a:schemeClr val="tx1"/>
                </a:solidFill>
                <a:latin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winkl" pitchFamily="2" charset="0"/>
              </a:defRPr>
            </a:lvl9pPr>
          </a:lstStyle>
          <a:p>
            <a:pPr algn="just">
              <a:lnSpc>
                <a:spcPct val="100000"/>
              </a:lnSpc>
              <a:spcBef>
                <a:spcPct val="0"/>
              </a:spcBef>
              <a:buFontTx/>
              <a:buNone/>
            </a:pPr>
            <a:r>
              <a:rPr lang="en-GB" altLang="en-US" sz="1800" dirty="0"/>
              <a:t>George Gershwin was born in New York. His family were Jews from Russia who fled to the USA to escape increasing anti-Semitism. When George was 10 years old, his parents bought a piano. Although the piano was intended for George’s older brother Ira, it was George who took a greater interest in learning and he soon started having lessons. By the time he was 14, George’s piano teacher wrote to his sister: “I have a new pupil who will make his mark if anybody will. The boy is a genius.”</a:t>
            </a:r>
          </a:p>
          <a:p>
            <a:pPr>
              <a:lnSpc>
                <a:spcPct val="100000"/>
              </a:lnSpc>
              <a:spcBef>
                <a:spcPct val="0"/>
              </a:spcBef>
              <a:buFontTx/>
              <a:buNone/>
            </a:pPr>
            <a:endParaRPr lang="en-GB" altLang="en-US" sz="1600" dirty="0"/>
          </a:p>
        </p:txBody>
      </p:sp>
      <p:pic>
        <p:nvPicPr>
          <p:cNvPr id="4" name="Picture 3">
            <a:extLst>
              <a:ext uri="{FF2B5EF4-FFF2-40B4-BE49-F238E27FC236}">
                <a16:creationId xmlns:a16="http://schemas.microsoft.com/office/drawing/2014/main" id="{DF21CCF2-CDE9-47C1-AABF-67171BCABB5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878353" y="2994870"/>
            <a:ext cx="3568736" cy="3368179"/>
          </a:xfrm>
          <a:prstGeom prst="rect">
            <a:avLst/>
          </a:prstGeom>
        </p:spPr>
      </p:pic>
      <p:sp>
        <p:nvSpPr>
          <p:cNvPr id="11" name="TextBox 15">
            <a:extLst>
              <a:ext uri="{FF2B5EF4-FFF2-40B4-BE49-F238E27FC236}">
                <a16:creationId xmlns:a16="http://schemas.microsoft.com/office/drawing/2014/main" id="{378375DB-70EC-4E7B-B41B-C2974C5ABA2A}"/>
              </a:ext>
            </a:extLst>
          </p:cNvPr>
          <p:cNvSpPr txBox="1">
            <a:spLocks noChangeArrowheads="1"/>
          </p:cNvSpPr>
          <p:nvPr/>
        </p:nvSpPr>
        <p:spPr bwMode="auto">
          <a:xfrm>
            <a:off x="696910" y="3224931"/>
            <a:ext cx="5301217" cy="2277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Twinkl" pitchFamily="2" charset="0"/>
              </a:defRPr>
            </a:lvl1pPr>
            <a:lvl2pPr marL="742950" indent="-285750">
              <a:lnSpc>
                <a:spcPct val="90000"/>
              </a:lnSpc>
              <a:spcBef>
                <a:spcPts val="500"/>
              </a:spcBef>
              <a:buFont typeface="Arial" panose="020B0604020202020204" pitchFamily="34" charset="0"/>
              <a:buChar char="•"/>
              <a:defRPr sz="2400">
                <a:solidFill>
                  <a:schemeClr val="tx1"/>
                </a:solidFill>
                <a:latin typeface="Twinkl" pitchFamily="2" charset="0"/>
              </a:defRPr>
            </a:lvl2pPr>
            <a:lvl3pPr marL="1143000" indent="-228600">
              <a:lnSpc>
                <a:spcPct val="90000"/>
              </a:lnSpc>
              <a:spcBef>
                <a:spcPts val="500"/>
              </a:spcBef>
              <a:buFont typeface="Arial" panose="020B0604020202020204" pitchFamily="34" charset="0"/>
              <a:buChar char="•"/>
              <a:defRPr sz="2000">
                <a:solidFill>
                  <a:schemeClr val="tx1"/>
                </a:solidFill>
                <a:latin typeface="Twinkl" pitchFamily="2" charset="0"/>
              </a:defRPr>
            </a:lvl3pPr>
            <a:lvl4pPr marL="1600200" indent="-228600">
              <a:lnSpc>
                <a:spcPct val="90000"/>
              </a:lnSpc>
              <a:spcBef>
                <a:spcPts val="500"/>
              </a:spcBef>
              <a:buFont typeface="Arial" panose="020B0604020202020204" pitchFamily="34" charset="0"/>
              <a:buChar char="•"/>
              <a:defRPr>
                <a:solidFill>
                  <a:schemeClr val="tx1"/>
                </a:solidFill>
                <a:latin typeface="Twinkl" pitchFamily="2" charset="0"/>
              </a:defRPr>
            </a:lvl4pPr>
            <a:lvl5pPr marL="2057400" indent="-228600">
              <a:lnSpc>
                <a:spcPct val="90000"/>
              </a:lnSpc>
              <a:spcBef>
                <a:spcPts val="500"/>
              </a:spcBef>
              <a:buFont typeface="Arial" panose="020B0604020202020204" pitchFamily="34" charset="0"/>
              <a:buChar char="•"/>
              <a:defRPr>
                <a:solidFill>
                  <a:schemeClr val="tx1"/>
                </a:solidFill>
                <a:latin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winkl" pitchFamily="2" charset="0"/>
              </a:defRPr>
            </a:lvl9pPr>
          </a:lstStyle>
          <a:p>
            <a:pPr>
              <a:lnSpc>
                <a:spcPct val="100000"/>
              </a:lnSpc>
              <a:spcBef>
                <a:spcPct val="0"/>
              </a:spcBef>
              <a:buFontTx/>
              <a:buNone/>
            </a:pPr>
            <a:r>
              <a:rPr lang="en-GB" altLang="en-US" sz="1800" dirty="0"/>
              <a:t>George left school when he was 15 years old and started a career in music, working for a musical publishing company and writing his own songs. George wrote jazz and ragtime songs.       Ragtime is a style of music usually                                                                     played on the piano with a pattern of                 a strong – weak – strong –weak beat.</a:t>
            </a:r>
          </a:p>
          <a:p>
            <a:pPr algn="just">
              <a:lnSpc>
                <a:spcPct val="100000"/>
              </a:lnSpc>
              <a:spcBef>
                <a:spcPct val="0"/>
              </a:spcBef>
              <a:buFontTx/>
              <a:buNone/>
            </a:pPr>
            <a:endParaRPr lang="en-GB" altLang="en-US" sz="1600" dirty="0"/>
          </a:p>
        </p:txBody>
      </p:sp>
    </p:spTree>
    <p:extLst>
      <p:ext uri="{BB962C8B-B14F-4D97-AF65-F5344CB8AC3E}">
        <p14:creationId xmlns:p14="http://schemas.microsoft.com/office/powerpoint/2010/main" val="42837695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a:extLst>
              <a:ext uri="{FF2B5EF4-FFF2-40B4-BE49-F238E27FC236}">
                <a16:creationId xmlns:a16="http://schemas.microsoft.com/office/drawing/2014/main" id="{525275B0-21AE-4375-8C32-21D97AB70389}"/>
              </a:ext>
            </a:extLst>
          </p:cNvPr>
          <p:cNvSpPr/>
          <p:nvPr/>
        </p:nvSpPr>
        <p:spPr>
          <a:xfrm>
            <a:off x="506413" y="403225"/>
            <a:ext cx="8131175" cy="6051550"/>
          </a:xfrm>
          <a:prstGeom prst="roundRect">
            <a:avLst>
              <a:gd name="adj" fmla="val 4774"/>
            </a:avLst>
          </a:prstGeom>
          <a:solidFill>
            <a:schemeClr val="bg1">
              <a:alpha val="98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latin typeface="Twinkl" pitchFamily="2" charset="0"/>
            </a:endParaRPr>
          </a:p>
        </p:txBody>
      </p:sp>
      <p:sp>
        <p:nvSpPr>
          <p:cNvPr id="6147" name="TextBox 2">
            <a:extLst>
              <a:ext uri="{FF2B5EF4-FFF2-40B4-BE49-F238E27FC236}">
                <a16:creationId xmlns:a16="http://schemas.microsoft.com/office/drawing/2014/main" id="{AA71A2CD-1C5C-4E18-B80F-0A8817F2DBE0}"/>
              </a:ext>
            </a:extLst>
          </p:cNvPr>
          <p:cNvSpPr txBox="1">
            <a:spLocks noChangeArrowheads="1"/>
          </p:cNvSpPr>
          <p:nvPr/>
        </p:nvSpPr>
        <p:spPr bwMode="auto">
          <a:xfrm>
            <a:off x="2471936" y="417513"/>
            <a:ext cx="419377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Twinkl" pitchFamily="2" charset="0"/>
              </a:defRPr>
            </a:lvl1pPr>
            <a:lvl2pPr marL="742950" indent="-285750">
              <a:lnSpc>
                <a:spcPct val="90000"/>
              </a:lnSpc>
              <a:spcBef>
                <a:spcPts val="500"/>
              </a:spcBef>
              <a:buFont typeface="Arial" panose="020B0604020202020204" pitchFamily="34" charset="0"/>
              <a:buChar char="•"/>
              <a:defRPr sz="2400">
                <a:solidFill>
                  <a:schemeClr val="tx1"/>
                </a:solidFill>
                <a:latin typeface="Twinkl" pitchFamily="2" charset="0"/>
              </a:defRPr>
            </a:lvl2pPr>
            <a:lvl3pPr marL="1143000" indent="-228600">
              <a:lnSpc>
                <a:spcPct val="90000"/>
              </a:lnSpc>
              <a:spcBef>
                <a:spcPts val="500"/>
              </a:spcBef>
              <a:buFont typeface="Arial" panose="020B0604020202020204" pitchFamily="34" charset="0"/>
              <a:buChar char="•"/>
              <a:defRPr sz="2000">
                <a:solidFill>
                  <a:schemeClr val="tx1"/>
                </a:solidFill>
                <a:latin typeface="Twinkl" pitchFamily="2" charset="0"/>
              </a:defRPr>
            </a:lvl3pPr>
            <a:lvl4pPr marL="1600200" indent="-228600">
              <a:lnSpc>
                <a:spcPct val="90000"/>
              </a:lnSpc>
              <a:spcBef>
                <a:spcPts val="500"/>
              </a:spcBef>
              <a:buFont typeface="Arial" panose="020B0604020202020204" pitchFamily="34" charset="0"/>
              <a:buChar char="•"/>
              <a:defRPr>
                <a:solidFill>
                  <a:schemeClr val="tx1"/>
                </a:solidFill>
                <a:latin typeface="Twinkl" pitchFamily="2" charset="0"/>
              </a:defRPr>
            </a:lvl4pPr>
            <a:lvl5pPr marL="2057400" indent="-228600">
              <a:lnSpc>
                <a:spcPct val="90000"/>
              </a:lnSpc>
              <a:spcBef>
                <a:spcPts val="500"/>
              </a:spcBef>
              <a:buFont typeface="Arial" panose="020B0604020202020204" pitchFamily="34" charset="0"/>
              <a:buChar char="•"/>
              <a:defRPr>
                <a:solidFill>
                  <a:schemeClr val="tx1"/>
                </a:solidFill>
                <a:latin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winkl" pitchFamily="2" charset="0"/>
              </a:defRPr>
            </a:lvl9pPr>
          </a:lstStyle>
          <a:p>
            <a:pPr algn="ctr">
              <a:lnSpc>
                <a:spcPct val="100000"/>
              </a:lnSpc>
              <a:spcBef>
                <a:spcPct val="0"/>
              </a:spcBef>
              <a:buFontTx/>
              <a:buNone/>
            </a:pPr>
            <a:r>
              <a:rPr lang="en-GB" altLang="en-US" sz="4000" b="1" dirty="0"/>
              <a:t>George Gershwin</a:t>
            </a:r>
          </a:p>
        </p:txBody>
      </p:sp>
      <p:sp>
        <p:nvSpPr>
          <p:cNvPr id="6148" name="TextBox 15">
            <a:extLst>
              <a:ext uri="{FF2B5EF4-FFF2-40B4-BE49-F238E27FC236}">
                <a16:creationId xmlns:a16="http://schemas.microsoft.com/office/drawing/2014/main" id="{AF44DC95-B1C0-4D82-8FA3-42B1CE51DE6D}"/>
              </a:ext>
            </a:extLst>
          </p:cNvPr>
          <p:cNvSpPr txBox="1">
            <a:spLocks noChangeArrowheads="1"/>
          </p:cNvSpPr>
          <p:nvPr/>
        </p:nvSpPr>
        <p:spPr bwMode="auto">
          <a:xfrm>
            <a:off x="680839" y="1235541"/>
            <a:ext cx="7775970"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Twinkl" pitchFamily="2" charset="0"/>
              </a:defRPr>
            </a:lvl1pPr>
            <a:lvl2pPr marL="742950" indent="-285750">
              <a:lnSpc>
                <a:spcPct val="90000"/>
              </a:lnSpc>
              <a:spcBef>
                <a:spcPts val="500"/>
              </a:spcBef>
              <a:buFont typeface="Arial" panose="020B0604020202020204" pitchFamily="34" charset="0"/>
              <a:buChar char="•"/>
              <a:defRPr sz="2400">
                <a:solidFill>
                  <a:schemeClr val="tx1"/>
                </a:solidFill>
                <a:latin typeface="Twinkl" pitchFamily="2" charset="0"/>
              </a:defRPr>
            </a:lvl2pPr>
            <a:lvl3pPr marL="1143000" indent="-228600">
              <a:lnSpc>
                <a:spcPct val="90000"/>
              </a:lnSpc>
              <a:spcBef>
                <a:spcPts val="500"/>
              </a:spcBef>
              <a:buFont typeface="Arial" panose="020B0604020202020204" pitchFamily="34" charset="0"/>
              <a:buChar char="•"/>
              <a:defRPr sz="2000">
                <a:solidFill>
                  <a:schemeClr val="tx1"/>
                </a:solidFill>
                <a:latin typeface="Twinkl" pitchFamily="2" charset="0"/>
              </a:defRPr>
            </a:lvl3pPr>
            <a:lvl4pPr marL="1600200" indent="-228600">
              <a:lnSpc>
                <a:spcPct val="90000"/>
              </a:lnSpc>
              <a:spcBef>
                <a:spcPts val="500"/>
              </a:spcBef>
              <a:buFont typeface="Arial" panose="020B0604020202020204" pitchFamily="34" charset="0"/>
              <a:buChar char="•"/>
              <a:defRPr>
                <a:solidFill>
                  <a:schemeClr val="tx1"/>
                </a:solidFill>
                <a:latin typeface="Twinkl" pitchFamily="2" charset="0"/>
              </a:defRPr>
            </a:lvl4pPr>
            <a:lvl5pPr marL="2057400" indent="-228600">
              <a:lnSpc>
                <a:spcPct val="90000"/>
              </a:lnSpc>
              <a:spcBef>
                <a:spcPts val="500"/>
              </a:spcBef>
              <a:buFont typeface="Arial" panose="020B0604020202020204" pitchFamily="34" charset="0"/>
              <a:buChar char="•"/>
              <a:defRPr>
                <a:solidFill>
                  <a:schemeClr val="tx1"/>
                </a:solidFill>
                <a:latin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winkl" pitchFamily="2" charset="0"/>
              </a:defRPr>
            </a:lvl9pPr>
          </a:lstStyle>
          <a:p>
            <a:pPr algn="just">
              <a:lnSpc>
                <a:spcPct val="100000"/>
              </a:lnSpc>
              <a:spcBef>
                <a:spcPct val="0"/>
              </a:spcBef>
              <a:buFontTx/>
              <a:buNone/>
            </a:pPr>
            <a:r>
              <a:rPr lang="en-GB" altLang="en-US" sz="1800" dirty="0"/>
              <a:t>George began to find success as a song writer. He started to write musicals for Broadway, some of which he wrote with his brother Ira. One of the most successful of these is ‘Porgy and Bess’. George also wrote a score for a film starring two of the most famous film stars of the day, Fred Astaire and Ginger Rogers.  </a:t>
            </a:r>
          </a:p>
          <a:p>
            <a:pPr algn="just">
              <a:lnSpc>
                <a:spcPct val="100000"/>
              </a:lnSpc>
              <a:spcBef>
                <a:spcPct val="0"/>
              </a:spcBef>
              <a:buFontTx/>
              <a:buNone/>
            </a:pPr>
            <a:endParaRPr lang="en-GB" altLang="en-US" sz="1800" dirty="0"/>
          </a:p>
          <a:p>
            <a:pPr algn="just">
              <a:lnSpc>
                <a:spcPct val="100000"/>
              </a:lnSpc>
              <a:spcBef>
                <a:spcPct val="0"/>
              </a:spcBef>
              <a:buFontTx/>
              <a:buNone/>
            </a:pPr>
            <a:r>
              <a:rPr lang="en-GB" altLang="en-US" sz="1800" dirty="0"/>
              <a:t>Some of Gershwin’s most famous compositions include ‘I Got Rhythm’, ‘Summertime’, ‘’S Wonderful’ and ‘Someone to Watch Over Me’.</a:t>
            </a:r>
          </a:p>
          <a:p>
            <a:pPr>
              <a:lnSpc>
                <a:spcPct val="100000"/>
              </a:lnSpc>
              <a:spcBef>
                <a:spcPct val="0"/>
              </a:spcBef>
              <a:buFontTx/>
              <a:buNone/>
            </a:pPr>
            <a:endParaRPr lang="en-GB" altLang="en-US" sz="1600" dirty="0"/>
          </a:p>
        </p:txBody>
      </p:sp>
      <p:sp>
        <p:nvSpPr>
          <p:cNvPr id="9" name="Rectangle 8">
            <a:extLst>
              <a:ext uri="{FF2B5EF4-FFF2-40B4-BE49-F238E27FC236}">
                <a16:creationId xmlns:a16="http://schemas.microsoft.com/office/drawing/2014/main" id="{58FC3C15-2FA9-4CB8-BFDD-9E53830DAC8A}"/>
              </a:ext>
            </a:extLst>
          </p:cNvPr>
          <p:cNvSpPr/>
          <p:nvPr/>
        </p:nvSpPr>
        <p:spPr bwMode="auto">
          <a:xfrm>
            <a:off x="680839" y="4534638"/>
            <a:ext cx="7775970" cy="1723549"/>
          </a:xfrm>
          <a:prstGeom prst="rect">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latin typeface="Twinkl" pitchFamily="2" charset="0"/>
            </a:endParaRPr>
          </a:p>
        </p:txBody>
      </p:sp>
      <p:sp>
        <p:nvSpPr>
          <p:cNvPr id="7" name="TextBox 15">
            <a:extLst>
              <a:ext uri="{FF2B5EF4-FFF2-40B4-BE49-F238E27FC236}">
                <a16:creationId xmlns:a16="http://schemas.microsoft.com/office/drawing/2014/main" id="{DE199F62-E87E-4074-99D3-CE106FD5E597}"/>
              </a:ext>
            </a:extLst>
          </p:cNvPr>
          <p:cNvSpPr txBox="1">
            <a:spLocks noChangeArrowheads="1"/>
          </p:cNvSpPr>
          <p:nvPr/>
        </p:nvSpPr>
        <p:spPr bwMode="auto">
          <a:xfrm>
            <a:off x="771229" y="4664508"/>
            <a:ext cx="7617762" cy="1723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Twinkl" pitchFamily="2" charset="0"/>
              </a:defRPr>
            </a:lvl1pPr>
            <a:lvl2pPr marL="742950" indent="-285750">
              <a:lnSpc>
                <a:spcPct val="90000"/>
              </a:lnSpc>
              <a:spcBef>
                <a:spcPts val="500"/>
              </a:spcBef>
              <a:buFont typeface="Arial" panose="020B0604020202020204" pitchFamily="34" charset="0"/>
              <a:buChar char="•"/>
              <a:defRPr sz="2400">
                <a:solidFill>
                  <a:schemeClr val="tx1"/>
                </a:solidFill>
                <a:latin typeface="Twinkl" pitchFamily="2" charset="0"/>
              </a:defRPr>
            </a:lvl2pPr>
            <a:lvl3pPr marL="1143000" indent="-228600">
              <a:lnSpc>
                <a:spcPct val="90000"/>
              </a:lnSpc>
              <a:spcBef>
                <a:spcPts val="500"/>
              </a:spcBef>
              <a:buFont typeface="Arial" panose="020B0604020202020204" pitchFamily="34" charset="0"/>
              <a:buChar char="•"/>
              <a:defRPr sz="2000">
                <a:solidFill>
                  <a:schemeClr val="tx1"/>
                </a:solidFill>
                <a:latin typeface="Twinkl" pitchFamily="2" charset="0"/>
              </a:defRPr>
            </a:lvl3pPr>
            <a:lvl4pPr marL="1600200" indent="-228600">
              <a:lnSpc>
                <a:spcPct val="90000"/>
              </a:lnSpc>
              <a:spcBef>
                <a:spcPts val="500"/>
              </a:spcBef>
              <a:buFont typeface="Arial" panose="020B0604020202020204" pitchFamily="34" charset="0"/>
              <a:buChar char="•"/>
              <a:defRPr>
                <a:solidFill>
                  <a:schemeClr val="tx1"/>
                </a:solidFill>
                <a:latin typeface="Twinkl" pitchFamily="2" charset="0"/>
              </a:defRPr>
            </a:lvl4pPr>
            <a:lvl5pPr marL="2057400" indent="-228600">
              <a:lnSpc>
                <a:spcPct val="90000"/>
              </a:lnSpc>
              <a:spcBef>
                <a:spcPts val="500"/>
              </a:spcBef>
              <a:buFont typeface="Arial" panose="020B0604020202020204" pitchFamily="34" charset="0"/>
              <a:buChar char="•"/>
              <a:defRPr>
                <a:solidFill>
                  <a:schemeClr val="tx1"/>
                </a:solidFill>
                <a:latin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winkl" pitchFamily="2" charset="0"/>
              </a:defRPr>
            </a:lvl9pPr>
          </a:lstStyle>
          <a:p>
            <a:pPr algn="just">
              <a:lnSpc>
                <a:spcPct val="100000"/>
              </a:lnSpc>
              <a:spcBef>
                <a:spcPct val="0"/>
              </a:spcBef>
              <a:buFontTx/>
              <a:buNone/>
            </a:pPr>
            <a:r>
              <a:rPr lang="en-GB" altLang="en-US" sz="1800" b="1" dirty="0"/>
              <a:t>Try It!</a:t>
            </a:r>
          </a:p>
          <a:p>
            <a:pPr algn="just">
              <a:lnSpc>
                <a:spcPct val="100000"/>
              </a:lnSpc>
              <a:spcBef>
                <a:spcPct val="0"/>
              </a:spcBef>
              <a:buFontTx/>
              <a:buNone/>
            </a:pPr>
            <a:r>
              <a:rPr lang="en-GB" altLang="en-US" sz="1800" dirty="0"/>
              <a:t>Listen to one of Gershwin’s most famous pieces, ‘Rhapsody in Blue.’ Flutter your fingers to copy the quick notes played by the clarinet at the start. Pretend to be a conductor showing the changes in dynamics and tempo during the piece, using any signals you want.</a:t>
            </a:r>
          </a:p>
          <a:p>
            <a:pPr>
              <a:lnSpc>
                <a:spcPct val="100000"/>
              </a:lnSpc>
              <a:spcBef>
                <a:spcPct val="0"/>
              </a:spcBef>
              <a:buFontTx/>
              <a:buNone/>
            </a:pPr>
            <a:endParaRPr lang="en-GB" altLang="en-US" sz="1600" dirty="0"/>
          </a:p>
        </p:txBody>
      </p:sp>
    </p:spTree>
    <p:extLst>
      <p:ext uri="{BB962C8B-B14F-4D97-AF65-F5344CB8AC3E}">
        <p14:creationId xmlns:p14="http://schemas.microsoft.com/office/powerpoint/2010/main" val="34444878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a:extLst>
              <a:ext uri="{FF2B5EF4-FFF2-40B4-BE49-F238E27FC236}">
                <a16:creationId xmlns:a16="http://schemas.microsoft.com/office/drawing/2014/main" id="{952A2F66-104B-45ED-A054-94A81694A911}"/>
              </a:ext>
            </a:extLst>
          </p:cNvPr>
          <p:cNvSpPr/>
          <p:nvPr/>
        </p:nvSpPr>
        <p:spPr>
          <a:xfrm>
            <a:off x="506413" y="403225"/>
            <a:ext cx="8131175" cy="6051550"/>
          </a:xfrm>
          <a:prstGeom prst="roundRect">
            <a:avLst>
              <a:gd name="adj" fmla="val 4774"/>
            </a:avLst>
          </a:prstGeom>
          <a:solidFill>
            <a:schemeClr val="bg1">
              <a:alpha val="98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latin typeface="Twinkl" pitchFamily="2" charset="0"/>
            </a:endParaRPr>
          </a:p>
        </p:txBody>
      </p:sp>
      <p:sp>
        <p:nvSpPr>
          <p:cNvPr id="5123" name="TextBox 2">
            <a:extLst>
              <a:ext uri="{FF2B5EF4-FFF2-40B4-BE49-F238E27FC236}">
                <a16:creationId xmlns:a16="http://schemas.microsoft.com/office/drawing/2014/main" id="{73350B90-733A-426D-BF5D-16A3C0E2024F}"/>
              </a:ext>
            </a:extLst>
          </p:cNvPr>
          <p:cNvSpPr txBox="1">
            <a:spLocks noChangeArrowheads="1"/>
          </p:cNvSpPr>
          <p:nvPr/>
        </p:nvSpPr>
        <p:spPr bwMode="auto">
          <a:xfrm>
            <a:off x="2758844" y="557213"/>
            <a:ext cx="3626314"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Twinkl" pitchFamily="2" charset="0"/>
              </a:defRPr>
            </a:lvl1pPr>
            <a:lvl2pPr marL="742950" indent="-285750">
              <a:lnSpc>
                <a:spcPct val="90000"/>
              </a:lnSpc>
              <a:spcBef>
                <a:spcPts val="500"/>
              </a:spcBef>
              <a:buFont typeface="Arial" panose="020B0604020202020204" pitchFamily="34" charset="0"/>
              <a:buChar char="•"/>
              <a:defRPr sz="2400">
                <a:solidFill>
                  <a:schemeClr val="tx1"/>
                </a:solidFill>
                <a:latin typeface="Twinkl" pitchFamily="2" charset="0"/>
              </a:defRPr>
            </a:lvl2pPr>
            <a:lvl3pPr marL="1143000" indent="-228600">
              <a:lnSpc>
                <a:spcPct val="90000"/>
              </a:lnSpc>
              <a:spcBef>
                <a:spcPts val="500"/>
              </a:spcBef>
              <a:buFont typeface="Arial" panose="020B0604020202020204" pitchFamily="34" charset="0"/>
              <a:buChar char="•"/>
              <a:defRPr sz="2000">
                <a:solidFill>
                  <a:schemeClr val="tx1"/>
                </a:solidFill>
                <a:latin typeface="Twinkl" pitchFamily="2" charset="0"/>
              </a:defRPr>
            </a:lvl3pPr>
            <a:lvl4pPr marL="1600200" indent="-228600">
              <a:lnSpc>
                <a:spcPct val="90000"/>
              </a:lnSpc>
              <a:spcBef>
                <a:spcPts val="500"/>
              </a:spcBef>
              <a:buFont typeface="Arial" panose="020B0604020202020204" pitchFamily="34" charset="0"/>
              <a:buChar char="•"/>
              <a:defRPr>
                <a:solidFill>
                  <a:schemeClr val="tx1"/>
                </a:solidFill>
                <a:latin typeface="Twinkl" pitchFamily="2" charset="0"/>
              </a:defRPr>
            </a:lvl4pPr>
            <a:lvl5pPr marL="2057400" indent="-228600">
              <a:lnSpc>
                <a:spcPct val="90000"/>
              </a:lnSpc>
              <a:spcBef>
                <a:spcPts val="500"/>
              </a:spcBef>
              <a:buFont typeface="Arial" panose="020B0604020202020204" pitchFamily="34" charset="0"/>
              <a:buChar char="•"/>
              <a:defRPr>
                <a:solidFill>
                  <a:schemeClr val="tx1"/>
                </a:solidFill>
                <a:latin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winkl" pitchFamily="2" charset="0"/>
              </a:defRPr>
            </a:lvl9pPr>
          </a:lstStyle>
          <a:p>
            <a:pPr algn="ctr">
              <a:lnSpc>
                <a:spcPct val="100000"/>
              </a:lnSpc>
              <a:spcBef>
                <a:spcPct val="0"/>
              </a:spcBef>
              <a:buFontTx/>
              <a:buNone/>
            </a:pPr>
            <a:r>
              <a:rPr lang="en-GB" altLang="en-US" sz="4000" b="1" dirty="0"/>
              <a:t>Duke Ellington</a:t>
            </a:r>
          </a:p>
        </p:txBody>
      </p:sp>
      <p:sp>
        <p:nvSpPr>
          <p:cNvPr id="5124" name="TextBox 15">
            <a:extLst>
              <a:ext uri="{FF2B5EF4-FFF2-40B4-BE49-F238E27FC236}">
                <a16:creationId xmlns:a16="http://schemas.microsoft.com/office/drawing/2014/main" id="{7A5D7E56-6B5C-479A-93EA-C40391DFB7E8}"/>
              </a:ext>
            </a:extLst>
          </p:cNvPr>
          <p:cNvSpPr txBox="1">
            <a:spLocks noChangeArrowheads="1"/>
          </p:cNvSpPr>
          <p:nvPr/>
        </p:nvSpPr>
        <p:spPr bwMode="auto">
          <a:xfrm>
            <a:off x="700087" y="1283269"/>
            <a:ext cx="77438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Twinkl" pitchFamily="2" charset="0"/>
              </a:defRPr>
            </a:lvl1pPr>
            <a:lvl2pPr marL="742950" indent="-285750">
              <a:lnSpc>
                <a:spcPct val="90000"/>
              </a:lnSpc>
              <a:spcBef>
                <a:spcPts val="500"/>
              </a:spcBef>
              <a:buFont typeface="Arial" panose="020B0604020202020204" pitchFamily="34" charset="0"/>
              <a:buChar char="•"/>
              <a:defRPr sz="2400">
                <a:solidFill>
                  <a:schemeClr val="tx1"/>
                </a:solidFill>
                <a:latin typeface="Twinkl" pitchFamily="2" charset="0"/>
              </a:defRPr>
            </a:lvl2pPr>
            <a:lvl3pPr marL="1143000" indent="-228600">
              <a:lnSpc>
                <a:spcPct val="90000"/>
              </a:lnSpc>
              <a:spcBef>
                <a:spcPts val="500"/>
              </a:spcBef>
              <a:buFont typeface="Arial" panose="020B0604020202020204" pitchFamily="34" charset="0"/>
              <a:buChar char="•"/>
              <a:defRPr sz="2000">
                <a:solidFill>
                  <a:schemeClr val="tx1"/>
                </a:solidFill>
                <a:latin typeface="Twinkl" pitchFamily="2" charset="0"/>
              </a:defRPr>
            </a:lvl3pPr>
            <a:lvl4pPr marL="1600200" indent="-228600">
              <a:lnSpc>
                <a:spcPct val="90000"/>
              </a:lnSpc>
              <a:spcBef>
                <a:spcPts val="500"/>
              </a:spcBef>
              <a:buFont typeface="Arial" panose="020B0604020202020204" pitchFamily="34" charset="0"/>
              <a:buChar char="•"/>
              <a:defRPr>
                <a:solidFill>
                  <a:schemeClr val="tx1"/>
                </a:solidFill>
                <a:latin typeface="Twinkl" pitchFamily="2" charset="0"/>
              </a:defRPr>
            </a:lvl4pPr>
            <a:lvl5pPr marL="2057400" indent="-228600">
              <a:lnSpc>
                <a:spcPct val="90000"/>
              </a:lnSpc>
              <a:spcBef>
                <a:spcPts val="500"/>
              </a:spcBef>
              <a:buFont typeface="Arial" panose="020B0604020202020204" pitchFamily="34" charset="0"/>
              <a:buChar char="•"/>
              <a:defRPr>
                <a:solidFill>
                  <a:schemeClr val="tx1"/>
                </a:solidFill>
                <a:latin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winkl" pitchFamily="2" charset="0"/>
              </a:defRPr>
            </a:lvl9pPr>
          </a:lstStyle>
          <a:p>
            <a:pPr algn="ctr">
              <a:lnSpc>
                <a:spcPct val="100000"/>
              </a:lnSpc>
              <a:spcBef>
                <a:spcPct val="0"/>
              </a:spcBef>
              <a:buFontTx/>
              <a:buNone/>
            </a:pPr>
            <a:r>
              <a:rPr lang="en-GB" altLang="en-US" sz="1800" dirty="0"/>
              <a:t>29</a:t>
            </a:r>
            <a:r>
              <a:rPr lang="en-GB" altLang="en-US" sz="1800" baseline="30000" dirty="0"/>
              <a:t>th</a:t>
            </a:r>
            <a:r>
              <a:rPr lang="en-GB" altLang="en-US" sz="1800" dirty="0"/>
              <a:t> April 1899 – 24</a:t>
            </a:r>
            <a:r>
              <a:rPr lang="en-GB" altLang="en-US" sz="1800" baseline="30000" dirty="0"/>
              <a:t>th</a:t>
            </a:r>
            <a:r>
              <a:rPr lang="en-GB" altLang="en-US" sz="1800" dirty="0"/>
              <a:t> May 1974</a:t>
            </a:r>
          </a:p>
        </p:txBody>
      </p:sp>
      <p:pic>
        <p:nvPicPr>
          <p:cNvPr id="3" name="Picture 2">
            <a:extLst>
              <a:ext uri="{FF2B5EF4-FFF2-40B4-BE49-F238E27FC236}">
                <a16:creationId xmlns:a16="http://schemas.microsoft.com/office/drawing/2014/main" id="{202E01E5-5087-4D65-93D5-633D2C81369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260857" y="1837189"/>
            <a:ext cx="5139998" cy="4617586"/>
          </a:xfrm>
          <a:prstGeom prst="rect">
            <a:avLst/>
          </a:prstGeom>
        </p:spPr>
      </p:pic>
    </p:spTree>
    <p:extLst>
      <p:ext uri="{BB962C8B-B14F-4D97-AF65-F5344CB8AC3E}">
        <p14:creationId xmlns:p14="http://schemas.microsoft.com/office/powerpoint/2010/main" val="24564401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a:extLst>
              <a:ext uri="{FF2B5EF4-FFF2-40B4-BE49-F238E27FC236}">
                <a16:creationId xmlns:a16="http://schemas.microsoft.com/office/drawing/2014/main" id="{525275B0-21AE-4375-8C32-21D97AB70389}"/>
              </a:ext>
            </a:extLst>
          </p:cNvPr>
          <p:cNvSpPr/>
          <p:nvPr/>
        </p:nvSpPr>
        <p:spPr>
          <a:xfrm>
            <a:off x="506413" y="403225"/>
            <a:ext cx="8131175" cy="6051550"/>
          </a:xfrm>
          <a:prstGeom prst="roundRect">
            <a:avLst>
              <a:gd name="adj" fmla="val 4774"/>
            </a:avLst>
          </a:prstGeom>
          <a:solidFill>
            <a:schemeClr val="bg1">
              <a:alpha val="98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latin typeface="Twinkl" pitchFamily="2" charset="0"/>
            </a:endParaRPr>
          </a:p>
        </p:txBody>
      </p:sp>
      <p:sp>
        <p:nvSpPr>
          <p:cNvPr id="6147" name="TextBox 2">
            <a:extLst>
              <a:ext uri="{FF2B5EF4-FFF2-40B4-BE49-F238E27FC236}">
                <a16:creationId xmlns:a16="http://schemas.microsoft.com/office/drawing/2014/main" id="{AA71A2CD-1C5C-4E18-B80F-0A8817F2DBE0}"/>
              </a:ext>
            </a:extLst>
          </p:cNvPr>
          <p:cNvSpPr txBox="1">
            <a:spLocks noChangeArrowheads="1"/>
          </p:cNvSpPr>
          <p:nvPr/>
        </p:nvSpPr>
        <p:spPr bwMode="auto">
          <a:xfrm>
            <a:off x="2755668" y="417513"/>
            <a:ext cx="362631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Twinkl" pitchFamily="2" charset="0"/>
              </a:defRPr>
            </a:lvl1pPr>
            <a:lvl2pPr marL="742950" indent="-285750">
              <a:lnSpc>
                <a:spcPct val="90000"/>
              </a:lnSpc>
              <a:spcBef>
                <a:spcPts val="500"/>
              </a:spcBef>
              <a:buFont typeface="Arial" panose="020B0604020202020204" pitchFamily="34" charset="0"/>
              <a:buChar char="•"/>
              <a:defRPr sz="2400">
                <a:solidFill>
                  <a:schemeClr val="tx1"/>
                </a:solidFill>
                <a:latin typeface="Twinkl" pitchFamily="2" charset="0"/>
              </a:defRPr>
            </a:lvl2pPr>
            <a:lvl3pPr marL="1143000" indent="-228600">
              <a:lnSpc>
                <a:spcPct val="90000"/>
              </a:lnSpc>
              <a:spcBef>
                <a:spcPts val="500"/>
              </a:spcBef>
              <a:buFont typeface="Arial" panose="020B0604020202020204" pitchFamily="34" charset="0"/>
              <a:buChar char="•"/>
              <a:defRPr sz="2000">
                <a:solidFill>
                  <a:schemeClr val="tx1"/>
                </a:solidFill>
                <a:latin typeface="Twinkl" pitchFamily="2" charset="0"/>
              </a:defRPr>
            </a:lvl3pPr>
            <a:lvl4pPr marL="1600200" indent="-228600">
              <a:lnSpc>
                <a:spcPct val="90000"/>
              </a:lnSpc>
              <a:spcBef>
                <a:spcPts val="500"/>
              </a:spcBef>
              <a:buFont typeface="Arial" panose="020B0604020202020204" pitchFamily="34" charset="0"/>
              <a:buChar char="•"/>
              <a:defRPr>
                <a:solidFill>
                  <a:schemeClr val="tx1"/>
                </a:solidFill>
                <a:latin typeface="Twinkl" pitchFamily="2" charset="0"/>
              </a:defRPr>
            </a:lvl4pPr>
            <a:lvl5pPr marL="2057400" indent="-228600">
              <a:lnSpc>
                <a:spcPct val="90000"/>
              </a:lnSpc>
              <a:spcBef>
                <a:spcPts val="500"/>
              </a:spcBef>
              <a:buFont typeface="Arial" panose="020B0604020202020204" pitchFamily="34" charset="0"/>
              <a:buChar char="•"/>
              <a:defRPr>
                <a:solidFill>
                  <a:schemeClr val="tx1"/>
                </a:solidFill>
                <a:latin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winkl" pitchFamily="2" charset="0"/>
              </a:defRPr>
            </a:lvl9pPr>
          </a:lstStyle>
          <a:p>
            <a:pPr algn="ctr">
              <a:lnSpc>
                <a:spcPct val="100000"/>
              </a:lnSpc>
              <a:spcBef>
                <a:spcPct val="0"/>
              </a:spcBef>
              <a:buFontTx/>
              <a:buNone/>
            </a:pPr>
            <a:r>
              <a:rPr lang="en-GB" altLang="en-US" sz="4000" b="1" dirty="0"/>
              <a:t>Duke Ellington</a:t>
            </a:r>
          </a:p>
        </p:txBody>
      </p:sp>
      <p:sp>
        <p:nvSpPr>
          <p:cNvPr id="6148" name="TextBox 15">
            <a:extLst>
              <a:ext uri="{FF2B5EF4-FFF2-40B4-BE49-F238E27FC236}">
                <a16:creationId xmlns:a16="http://schemas.microsoft.com/office/drawing/2014/main" id="{AF44DC95-B1C0-4D82-8FA3-42B1CE51DE6D}"/>
              </a:ext>
            </a:extLst>
          </p:cNvPr>
          <p:cNvSpPr txBox="1">
            <a:spLocks noChangeArrowheads="1"/>
          </p:cNvSpPr>
          <p:nvPr/>
        </p:nvSpPr>
        <p:spPr bwMode="auto">
          <a:xfrm>
            <a:off x="680839" y="1139687"/>
            <a:ext cx="7775970" cy="3262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Twinkl" pitchFamily="2" charset="0"/>
              </a:defRPr>
            </a:lvl1pPr>
            <a:lvl2pPr marL="742950" indent="-285750">
              <a:lnSpc>
                <a:spcPct val="90000"/>
              </a:lnSpc>
              <a:spcBef>
                <a:spcPts val="500"/>
              </a:spcBef>
              <a:buFont typeface="Arial" panose="020B0604020202020204" pitchFamily="34" charset="0"/>
              <a:buChar char="•"/>
              <a:defRPr sz="2400">
                <a:solidFill>
                  <a:schemeClr val="tx1"/>
                </a:solidFill>
                <a:latin typeface="Twinkl" pitchFamily="2" charset="0"/>
              </a:defRPr>
            </a:lvl2pPr>
            <a:lvl3pPr marL="1143000" indent="-228600">
              <a:lnSpc>
                <a:spcPct val="90000"/>
              </a:lnSpc>
              <a:spcBef>
                <a:spcPts val="500"/>
              </a:spcBef>
              <a:buFont typeface="Arial" panose="020B0604020202020204" pitchFamily="34" charset="0"/>
              <a:buChar char="•"/>
              <a:defRPr sz="2000">
                <a:solidFill>
                  <a:schemeClr val="tx1"/>
                </a:solidFill>
                <a:latin typeface="Twinkl" pitchFamily="2" charset="0"/>
              </a:defRPr>
            </a:lvl3pPr>
            <a:lvl4pPr marL="1600200" indent="-228600">
              <a:lnSpc>
                <a:spcPct val="90000"/>
              </a:lnSpc>
              <a:spcBef>
                <a:spcPts val="500"/>
              </a:spcBef>
              <a:buFont typeface="Arial" panose="020B0604020202020204" pitchFamily="34" charset="0"/>
              <a:buChar char="•"/>
              <a:defRPr>
                <a:solidFill>
                  <a:schemeClr val="tx1"/>
                </a:solidFill>
                <a:latin typeface="Twinkl" pitchFamily="2" charset="0"/>
              </a:defRPr>
            </a:lvl4pPr>
            <a:lvl5pPr marL="2057400" indent="-228600">
              <a:lnSpc>
                <a:spcPct val="90000"/>
              </a:lnSpc>
              <a:spcBef>
                <a:spcPts val="500"/>
              </a:spcBef>
              <a:buFont typeface="Arial" panose="020B0604020202020204" pitchFamily="34" charset="0"/>
              <a:buChar char="•"/>
              <a:defRPr>
                <a:solidFill>
                  <a:schemeClr val="tx1"/>
                </a:solidFill>
                <a:latin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winkl" pitchFamily="2" charset="0"/>
              </a:defRPr>
            </a:lvl9pPr>
          </a:lstStyle>
          <a:p>
            <a:pPr algn="just">
              <a:lnSpc>
                <a:spcPct val="100000"/>
              </a:lnSpc>
              <a:spcBef>
                <a:spcPct val="0"/>
              </a:spcBef>
              <a:buFontTx/>
              <a:buNone/>
            </a:pPr>
            <a:r>
              <a:rPr lang="en-GB" altLang="en-US" sz="1800" dirty="0"/>
              <a:t>Edward Kennedy Ellington, known as ‘Duke’ was born in Washington DC. Duke’s grandparents had been slaves and like most African Americans at the time, Duke was a victim of racial prejudice at times. Both of his parents were pianists and when Duke was seven years old, he started piano lessons. Around this time, he was given the nickname ‘Duke’ because of his good manners.</a:t>
            </a:r>
          </a:p>
          <a:p>
            <a:pPr algn="just">
              <a:lnSpc>
                <a:spcPct val="100000"/>
              </a:lnSpc>
              <a:spcBef>
                <a:spcPts val="1200"/>
              </a:spcBef>
              <a:buFontTx/>
              <a:buNone/>
            </a:pPr>
            <a:r>
              <a:rPr lang="en-GB" altLang="en-US" sz="1800" dirty="0"/>
              <a:t>Duke became a well-known jazz pianist and composer. Jazz is a type of American music that has roots in blues and ragtime. It has lots of improvisation and solos from different instruments. </a:t>
            </a:r>
          </a:p>
          <a:p>
            <a:pPr algn="just">
              <a:lnSpc>
                <a:spcPct val="100000"/>
              </a:lnSpc>
              <a:spcBef>
                <a:spcPct val="0"/>
              </a:spcBef>
              <a:buFontTx/>
              <a:buNone/>
            </a:pPr>
            <a:endParaRPr lang="en-GB" altLang="en-US" sz="1800" dirty="0"/>
          </a:p>
          <a:p>
            <a:pPr>
              <a:lnSpc>
                <a:spcPct val="100000"/>
              </a:lnSpc>
              <a:spcBef>
                <a:spcPct val="0"/>
              </a:spcBef>
              <a:buFontTx/>
              <a:buNone/>
            </a:pPr>
            <a:endParaRPr lang="en-GB" altLang="en-US" sz="1600" dirty="0"/>
          </a:p>
        </p:txBody>
      </p:sp>
      <p:sp>
        <p:nvSpPr>
          <p:cNvPr id="11" name="TextBox 15">
            <a:extLst>
              <a:ext uri="{FF2B5EF4-FFF2-40B4-BE49-F238E27FC236}">
                <a16:creationId xmlns:a16="http://schemas.microsoft.com/office/drawing/2014/main" id="{378375DB-70EC-4E7B-B41B-C2974C5ABA2A}"/>
              </a:ext>
            </a:extLst>
          </p:cNvPr>
          <p:cNvSpPr txBox="1">
            <a:spLocks noChangeArrowheads="1"/>
          </p:cNvSpPr>
          <p:nvPr/>
        </p:nvSpPr>
        <p:spPr bwMode="auto">
          <a:xfrm>
            <a:off x="696911" y="3880059"/>
            <a:ext cx="4638487"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Twinkl" pitchFamily="2" charset="0"/>
              </a:defRPr>
            </a:lvl1pPr>
            <a:lvl2pPr marL="742950" indent="-285750">
              <a:lnSpc>
                <a:spcPct val="90000"/>
              </a:lnSpc>
              <a:spcBef>
                <a:spcPts val="500"/>
              </a:spcBef>
              <a:buFont typeface="Arial" panose="020B0604020202020204" pitchFamily="34" charset="0"/>
              <a:buChar char="•"/>
              <a:defRPr sz="2400">
                <a:solidFill>
                  <a:schemeClr val="tx1"/>
                </a:solidFill>
                <a:latin typeface="Twinkl" pitchFamily="2" charset="0"/>
              </a:defRPr>
            </a:lvl2pPr>
            <a:lvl3pPr marL="1143000" indent="-228600">
              <a:lnSpc>
                <a:spcPct val="90000"/>
              </a:lnSpc>
              <a:spcBef>
                <a:spcPts val="500"/>
              </a:spcBef>
              <a:buFont typeface="Arial" panose="020B0604020202020204" pitchFamily="34" charset="0"/>
              <a:buChar char="•"/>
              <a:defRPr sz="2000">
                <a:solidFill>
                  <a:schemeClr val="tx1"/>
                </a:solidFill>
                <a:latin typeface="Twinkl" pitchFamily="2" charset="0"/>
              </a:defRPr>
            </a:lvl3pPr>
            <a:lvl4pPr marL="1600200" indent="-228600">
              <a:lnSpc>
                <a:spcPct val="90000"/>
              </a:lnSpc>
              <a:spcBef>
                <a:spcPts val="500"/>
              </a:spcBef>
              <a:buFont typeface="Arial" panose="020B0604020202020204" pitchFamily="34" charset="0"/>
              <a:buChar char="•"/>
              <a:defRPr>
                <a:solidFill>
                  <a:schemeClr val="tx1"/>
                </a:solidFill>
                <a:latin typeface="Twinkl" pitchFamily="2" charset="0"/>
              </a:defRPr>
            </a:lvl4pPr>
            <a:lvl5pPr marL="2057400" indent="-228600">
              <a:lnSpc>
                <a:spcPct val="90000"/>
              </a:lnSpc>
              <a:spcBef>
                <a:spcPts val="500"/>
              </a:spcBef>
              <a:buFont typeface="Arial" panose="020B0604020202020204" pitchFamily="34" charset="0"/>
              <a:buChar char="•"/>
              <a:defRPr>
                <a:solidFill>
                  <a:schemeClr val="tx1"/>
                </a:solidFill>
                <a:latin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winkl" pitchFamily="2" charset="0"/>
              </a:defRPr>
            </a:lvl9pPr>
          </a:lstStyle>
          <a:p>
            <a:pPr>
              <a:lnSpc>
                <a:spcPct val="100000"/>
              </a:lnSpc>
              <a:spcBef>
                <a:spcPct val="0"/>
              </a:spcBef>
              <a:buFontTx/>
              <a:buNone/>
            </a:pPr>
            <a:r>
              <a:rPr lang="en-GB" altLang="en-US" sz="1800" dirty="0"/>
              <a:t>Duke’s jazz orchestra, The Washingtonians, played at the famous Cotton Club in Harlem. In jazz, orchestras are often  known as big bands. At the time,      African Americans were allowed to   perform at the club but not allowed         in as customers. Performers even had to enter via a back door.   </a:t>
            </a:r>
          </a:p>
          <a:p>
            <a:pPr algn="just">
              <a:lnSpc>
                <a:spcPct val="100000"/>
              </a:lnSpc>
              <a:spcBef>
                <a:spcPct val="0"/>
              </a:spcBef>
              <a:buFontTx/>
              <a:buNone/>
            </a:pPr>
            <a:endParaRPr lang="en-GB" altLang="en-US" sz="1600" dirty="0"/>
          </a:p>
        </p:txBody>
      </p:sp>
      <p:pic>
        <p:nvPicPr>
          <p:cNvPr id="3" name="Picture 2">
            <a:extLst>
              <a:ext uri="{FF2B5EF4-FFF2-40B4-BE49-F238E27FC236}">
                <a16:creationId xmlns:a16="http://schemas.microsoft.com/office/drawing/2014/main" id="{987949F3-2493-4BFD-9BD7-C2ACB2D2B45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826817" y="3707934"/>
            <a:ext cx="3720381" cy="2659310"/>
          </a:xfrm>
          <a:prstGeom prst="rect">
            <a:avLst/>
          </a:prstGeom>
        </p:spPr>
      </p:pic>
    </p:spTree>
    <p:extLst>
      <p:ext uri="{BB962C8B-B14F-4D97-AF65-F5344CB8AC3E}">
        <p14:creationId xmlns:p14="http://schemas.microsoft.com/office/powerpoint/2010/main" val="41846743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a:extLst>
              <a:ext uri="{FF2B5EF4-FFF2-40B4-BE49-F238E27FC236}">
                <a16:creationId xmlns:a16="http://schemas.microsoft.com/office/drawing/2014/main" id="{525275B0-21AE-4375-8C32-21D97AB70389}"/>
              </a:ext>
            </a:extLst>
          </p:cNvPr>
          <p:cNvSpPr/>
          <p:nvPr/>
        </p:nvSpPr>
        <p:spPr>
          <a:xfrm>
            <a:off x="506413" y="403225"/>
            <a:ext cx="8131175" cy="6051550"/>
          </a:xfrm>
          <a:prstGeom prst="roundRect">
            <a:avLst>
              <a:gd name="adj" fmla="val 4774"/>
            </a:avLst>
          </a:prstGeom>
          <a:solidFill>
            <a:schemeClr val="bg1">
              <a:alpha val="98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latin typeface="Twinkl" pitchFamily="2" charset="0"/>
            </a:endParaRPr>
          </a:p>
        </p:txBody>
      </p:sp>
      <p:sp>
        <p:nvSpPr>
          <p:cNvPr id="6147" name="TextBox 2">
            <a:extLst>
              <a:ext uri="{FF2B5EF4-FFF2-40B4-BE49-F238E27FC236}">
                <a16:creationId xmlns:a16="http://schemas.microsoft.com/office/drawing/2014/main" id="{AA71A2CD-1C5C-4E18-B80F-0A8817F2DBE0}"/>
              </a:ext>
            </a:extLst>
          </p:cNvPr>
          <p:cNvSpPr txBox="1">
            <a:spLocks noChangeArrowheads="1"/>
          </p:cNvSpPr>
          <p:nvPr/>
        </p:nvSpPr>
        <p:spPr bwMode="auto">
          <a:xfrm>
            <a:off x="2755668" y="417513"/>
            <a:ext cx="362631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Twinkl" pitchFamily="2" charset="0"/>
              </a:defRPr>
            </a:lvl1pPr>
            <a:lvl2pPr marL="742950" indent="-285750">
              <a:lnSpc>
                <a:spcPct val="90000"/>
              </a:lnSpc>
              <a:spcBef>
                <a:spcPts val="500"/>
              </a:spcBef>
              <a:buFont typeface="Arial" panose="020B0604020202020204" pitchFamily="34" charset="0"/>
              <a:buChar char="•"/>
              <a:defRPr sz="2400">
                <a:solidFill>
                  <a:schemeClr val="tx1"/>
                </a:solidFill>
                <a:latin typeface="Twinkl" pitchFamily="2" charset="0"/>
              </a:defRPr>
            </a:lvl2pPr>
            <a:lvl3pPr marL="1143000" indent="-228600">
              <a:lnSpc>
                <a:spcPct val="90000"/>
              </a:lnSpc>
              <a:spcBef>
                <a:spcPts val="500"/>
              </a:spcBef>
              <a:buFont typeface="Arial" panose="020B0604020202020204" pitchFamily="34" charset="0"/>
              <a:buChar char="•"/>
              <a:defRPr sz="2000">
                <a:solidFill>
                  <a:schemeClr val="tx1"/>
                </a:solidFill>
                <a:latin typeface="Twinkl" pitchFamily="2" charset="0"/>
              </a:defRPr>
            </a:lvl3pPr>
            <a:lvl4pPr marL="1600200" indent="-228600">
              <a:lnSpc>
                <a:spcPct val="90000"/>
              </a:lnSpc>
              <a:spcBef>
                <a:spcPts val="500"/>
              </a:spcBef>
              <a:buFont typeface="Arial" panose="020B0604020202020204" pitchFamily="34" charset="0"/>
              <a:buChar char="•"/>
              <a:defRPr>
                <a:solidFill>
                  <a:schemeClr val="tx1"/>
                </a:solidFill>
                <a:latin typeface="Twinkl" pitchFamily="2" charset="0"/>
              </a:defRPr>
            </a:lvl4pPr>
            <a:lvl5pPr marL="2057400" indent="-228600">
              <a:lnSpc>
                <a:spcPct val="90000"/>
              </a:lnSpc>
              <a:spcBef>
                <a:spcPts val="500"/>
              </a:spcBef>
              <a:buFont typeface="Arial" panose="020B0604020202020204" pitchFamily="34" charset="0"/>
              <a:buChar char="•"/>
              <a:defRPr>
                <a:solidFill>
                  <a:schemeClr val="tx1"/>
                </a:solidFill>
                <a:latin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winkl" pitchFamily="2" charset="0"/>
              </a:defRPr>
            </a:lvl9pPr>
          </a:lstStyle>
          <a:p>
            <a:pPr algn="ctr">
              <a:lnSpc>
                <a:spcPct val="100000"/>
              </a:lnSpc>
              <a:spcBef>
                <a:spcPct val="0"/>
              </a:spcBef>
              <a:buFontTx/>
              <a:buNone/>
            </a:pPr>
            <a:r>
              <a:rPr lang="en-GB" altLang="en-US" sz="4000" b="1" dirty="0"/>
              <a:t>Duke Ellington</a:t>
            </a:r>
          </a:p>
        </p:txBody>
      </p:sp>
      <p:sp>
        <p:nvSpPr>
          <p:cNvPr id="6148" name="TextBox 15">
            <a:extLst>
              <a:ext uri="{FF2B5EF4-FFF2-40B4-BE49-F238E27FC236}">
                <a16:creationId xmlns:a16="http://schemas.microsoft.com/office/drawing/2014/main" id="{AF44DC95-B1C0-4D82-8FA3-42B1CE51DE6D}"/>
              </a:ext>
            </a:extLst>
          </p:cNvPr>
          <p:cNvSpPr txBox="1">
            <a:spLocks noChangeArrowheads="1"/>
          </p:cNvSpPr>
          <p:nvPr/>
        </p:nvSpPr>
        <p:spPr bwMode="auto">
          <a:xfrm>
            <a:off x="680839" y="1139687"/>
            <a:ext cx="7775970" cy="2985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Twinkl" pitchFamily="2" charset="0"/>
              </a:defRPr>
            </a:lvl1pPr>
            <a:lvl2pPr marL="742950" indent="-285750">
              <a:lnSpc>
                <a:spcPct val="90000"/>
              </a:lnSpc>
              <a:spcBef>
                <a:spcPts val="500"/>
              </a:spcBef>
              <a:buFont typeface="Arial" panose="020B0604020202020204" pitchFamily="34" charset="0"/>
              <a:buChar char="•"/>
              <a:defRPr sz="2400">
                <a:solidFill>
                  <a:schemeClr val="tx1"/>
                </a:solidFill>
                <a:latin typeface="Twinkl" pitchFamily="2" charset="0"/>
              </a:defRPr>
            </a:lvl2pPr>
            <a:lvl3pPr marL="1143000" indent="-228600">
              <a:lnSpc>
                <a:spcPct val="90000"/>
              </a:lnSpc>
              <a:spcBef>
                <a:spcPts val="500"/>
              </a:spcBef>
              <a:buFont typeface="Arial" panose="020B0604020202020204" pitchFamily="34" charset="0"/>
              <a:buChar char="•"/>
              <a:defRPr sz="2000">
                <a:solidFill>
                  <a:schemeClr val="tx1"/>
                </a:solidFill>
                <a:latin typeface="Twinkl" pitchFamily="2" charset="0"/>
              </a:defRPr>
            </a:lvl3pPr>
            <a:lvl4pPr marL="1600200" indent="-228600">
              <a:lnSpc>
                <a:spcPct val="90000"/>
              </a:lnSpc>
              <a:spcBef>
                <a:spcPts val="500"/>
              </a:spcBef>
              <a:buFont typeface="Arial" panose="020B0604020202020204" pitchFamily="34" charset="0"/>
              <a:buChar char="•"/>
              <a:defRPr>
                <a:solidFill>
                  <a:schemeClr val="tx1"/>
                </a:solidFill>
                <a:latin typeface="Twinkl" pitchFamily="2" charset="0"/>
              </a:defRPr>
            </a:lvl4pPr>
            <a:lvl5pPr marL="2057400" indent="-228600">
              <a:lnSpc>
                <a:spcPct val="90000"/>
              </a:lnSpc>
              <a:spcBef>
                <a:spcPts val="500"/>
              </a:spcBef>
              <a:buFont typeface="Arial" panose="020B0604020202020204" pitchFamily="34" charset="0"/>
              <a:buChar char="•"/>
              <a:defRPr>
                <a:solidFill>
                  <a:schemeClr val="tx1"/>
                </a:solidFill>
                <a:latin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winkl" pitchFamily="2" charset="0"/>
              </a:defRPr>
            </a:lvl9pPr>
          </a:lstStyle>
          <a:p>
            <a:pPr algn="just">
              <a:lnSpc>
                <a:spcPct val="100000"/>
              </a:lnSpc>
              <a:spcBef>
                <a:spcPct val="0"/>
              </a:spcBef>
              <a:buFontTx/>
              <a:buNone/>
            </a:pPr>
            <a:r>
              <a:rPr lang="en-GB" altLang="en-US" sz="1800" dirty="0"/>
              <a:t>Duke and his big band wrote some of the world’s most famous jazz pieces, including ‘I’m Beginning to See the Light’, ‘It Don’t Mean a Thing if It </a:t>
            </a:r>
            <a:r>
              <a:rPr lang="en-GB" altLang="en-US" sz="1800" dirty="0" err="1"/>
              <a:t>Ain’t</a:t>
            </a:r>
            <a:r>
              <a:rPr lang="en-GB" altLang="en-US" sz="1800" dirty="0"/>
              <a:t> Got that Swing’, ‘Take the A Train’ and ‘In a Sentimental Mood’.</a:t>
            </a:r>
          </a:p>
          <a:p>
            <a:pPr algn="just">
              <a:lnSpc>
                <a:spcPct val="100000"/>
              </a:lnSpc>
              <a:spcBef>
                <a:spcPts val="1200"/>
              </a:spcBef>
              <a:buFontTx/>
              <a:buNone/>
            </a:pPr>
            <a:r>
              <a:rPr lang="en-GB" altLang="en-US" sz="1800" dirty="0"/>
              <a:t>In an era of racism, Duke was proud of who he was and this is reflected in compositions, such as ‘Black and Tan Fantasy’, ‘Black, Brown and Beige’ and ‘Creole Rhapsody’. He said: “My men and my race are the inspiration of my work. I try to catch the character and mood and feeling of my people.”</a:t>
            </a:r>
          </a:p>
          <a:p>
            <a:pPr algn="just">
              <a:lnSpc>
                <a:spcPct val="100000"/>
              </a:lnSpc>
              <a:spcBef>
                <a:spcPct val="0"/>
              </a:spcBef>
              <a:buFontTx/>
              <a:buNone/>
            </a:pPr>
            <a:endParaRPr lang="en-GB" altLang="en-US" sz="1800" dirty="0"/>
          </a:p>
          <a:p>
            <a:pPr>
              <a:lnSpc>
                <a:spcPct val="100000"/>
              </a:lnSpc>
              <a:spcBef>
                <a:spcPct val="0"/>
              </a:spcBef>
              <a:buFontTx/>
              <a:buNone/>
            </a:pPr>
            <a:endParaRPr lang="en-GB" altLang="en-US" sz="1600" dirty="0"/>
          </a:p>
        </p:txBody>
      </p:sp>
      <p:sp>
        <p:nvSpPr>
          <p:cNvPr id="11" name="TextBox 15">
            <a:extLst>
              <a:ext uri="{FF2B5EF4-FFF2-40B4-BE49-F238E27FC236}">
                <a16:creationId xmlns:a16="http://schemas.microsoft.com/office/drawing/2014/main" id="{378375DB-70EC-4E7B-B41B-C2974C5ABA2A}"/>
              </a:ext>
            </a:extLst>
          </p:cNvPr>
          <p:cNvSpPr txBox="1">
            <a:spLocks noChangeArrowheads="1"/>
          </p:cNvSpPr>
          <p:nvPr/>
        </p:nvSpPr>
        <p:spPr bwMode="auto">
          <a:xfrm>
            <a:off x="680840" y="3398821"/>
            <a:ext cx="3773714" cy="2831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Twinkl" pitchFamily="2" charset="0"/>
              </a:defRPr>
            </a:lvl1pPr>
            <a:lvl2pPr marL="742950" indent="-285750">
              <a:lnSpc>
                <a:spcPct val="90000"/>
              </a:lnSpc>
              <a:spcBef>
                <a:spcPts val="500"/>
              </a:spcBef>
              <a:buFont typeface="Arial" panose="020B0604020202020204" pitchFamily="34" charset="0"/>
              <a:buChar char="•"/>
              <a:defRPr sz="2400">
                <a:solidFill>
                  <a:schemeClr val="tx1"/>
                </a:solidFill>
                <a:latin typeface="Twinkl" pitchFamily="2" charset="0"/>
              </a:defRPr>
            </a:lvl2pPr>
            <a:lvl3pPr marL="1143000" indent="-228600">
              <a:lnSpc>
                <a:spcPct val="90000"/>
              </a:lnSpc>
              <a:spcBef>
                <a:spcPts val="500"/>
              </a:spcBef>
              <a:buFont typeface="Arial" panose="020B0604020202020204" pitchFamily="34" charset="0"/>
              <a:buChar char="•"/>
              <a:defRPr sz="2000">
                <a:solidFill>
                  <a:schemeClr val="tx1"/>
                </a:solidFill>
                <a:latin typeface="Twinkl" pitchFamily="2" charset="0"/>
              </a:defRPr>
            </a:lvl3pPr>
            <a:lvl4pPr marL="1600200" indent="-228600">
              <a:lnSpc>
                <a:spcPct val="90000"/>
              </a:lnSpc>
              <a:spcBef>
                <a:spcPts val="500"/>
              </a:spcBef>
              <a:buFont typeface="Arial" panose="020B0604020202020204" pitchFamily="34" charset="0"/>
              <a:buChar char="•"/>
              <a:defRPr>
                <a:solidFill>
                  <a:schemeClr val="tx1"/>
                </a:solidFill>
                <a:latin typeface="Twinkl" pitchFamily="2" charset="0"/>
              </a:defRPr>
            </a:lvl4pPr>
            <a:lvl5pPr marL="2057400" indent="-228600">
              <a:lnSpc>
                <a:spcPct val="90000"/>
              </a:lnSpc>
              <a:spcBef>
                <a:spcPts val="500"/>
              </a:spcBef>
              <a:buFont typeface="Arial" panose="020B0604020202020204" pitchFamily="34" charset="0"/>
              <a:buChar char="•"/>
              <a:defRPr>
                <a:solidFill>
                  <a:schemeClr val="tx1"/>
                </a:solidFill>
                <a:latin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winkl" pitchFamily="2" charset="0"/>
              </a:defRPr>
            </a:lvl9pPr>
          </a:lstStyle>
          <a:p>
            <a:pPr>
              <a:lnSpc>
                <a:spcPct val="100000"/>
              </a:lnSpc>
              <a:spcBef>
                <a:spcPct val="0"/>
              </a:spcBef>
              <a:buFontTx/>
              <a:buNone/>
            </a:pPr>
            <a:endParaRPr lang="en-GB" altLang="en-US" sz="1800" dirty="0"/>
          </a:p>
          <a:p>
            <a:pPr>
              <a:lnSpc>
                <a:spcPct val="100000"/>
              </a:lnSpc>
              <a:spcBef>
                <a:spcPct val="0"/>
              </a:spcBef>
              <a:buFontTx/>
              <a:buNone/>
            </a:pPr>
            <a:r>
              <a:rPr lang="en-GB" altLang="en-US" sz="1800" dirty="0"/>
              <a:t>Duke was awarded the Presidential Medal of Honour and the Legion d’Honneur, both the highest awards a civilian can receive;     the first in the USA, the second in France. He won 14 Grammy awards and has a star on the Hollywood ‘Walk of Fame’.</a:t>
            </a:r>
          </a:p>
          <a:p>
            <a:pPr algn="just">
              <a:lnSpc>
                <a:spcPct val="100000"/>
              </a:lnSpc>
              <a:spcBef>
                <a:spcPct val="0"/>
              </a:spcBef>
              <a:buFontTx/>
              <a:buNone/>
            </a:pPr>
            <a:endParaRPr lang="en-GB" altLang="en-US" sz="1600" dirty="0"/>
          </a:p>
        </p:txBody>
      </p:sp>
      <p:pic>
        <p:nvPicPr>
          <p:cNvPr id="3" name="Picture 2">
            <a:extLst>
              <a:ext uri="{FF2B5EF4-FFF2-40B4-BE49-F238E27FC236}">
                <a16:creationId xmlns:a16="http://schemas.microsoft.com/office/drawing/2014/main" id="{987949F3-2493-4BFD-9BD7-C2ACB2D2B45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362182" y="3368865"/>
            <a:ext cx="4176628" cy="2985433"/>
          </a:xfrm>
          <a:prstGeom prst="rect">
            <a:avLst/>
          </a:prstGeom>
        </p:spPr>
      </p:pic>
    </p:spTree>
    <p:extLst>
      <p:ext uri="{BB962C8B-B14F-4D97-AF65-F5344CB8AC3E}">
        <p14:creationId xmlns:p14="http://schemas.microsoft.com/office/powerpoint/2010/main" val="42364323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a:extLst>
              <a:ext uri="{FF2B5EF4-FFF2-40B4-BE49-F238E27FC236}">
                <a16:creationId xmlns:a16="http://schemas.microsoft.com/office/drawing/2014/main" id="{952A2F66-104B-45ED-A054-94A81694A911}"/>
              </a:ext>
            </a:extLst>
          </p:cNvPr>
          <p:cNvSpPr/>
          <p:nvPr/>
        </p:nvSpPr>
        <p:spPr>
          <a:xfrm>
            <a:off x="506413" y="403225"/>
            <a:ext cx="8131175" cy="6051550"/>
          </a:xfrm>
          <a:prstGeom prst="roundRect">
            <a:avLst>
              <a:gd name="adj" fmla="val 4774"/>
            </a:avLst>
          </a:prstGeom>
          <a:solidFill>
            <a:schemeClr val="bg1">
              <a:alpha val="98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latin typeface="Twinkl" pitchFamily="2" charset="0"/>
            </a:endParaRPr>
          </a:p>
        </p:txBody>
      </p:sp>
      <p:sp>
        <p:nvSpPr>
          <p:cNvPr id="5123" name="TextBox 2">
            <a:extLst>
              <a:ext uri="{FF2B5EF4-FFF2-40B4-BE49-F238E27FC236}">
                <a16:creationId xmlns:a16="http://schemas.microsoft.com/office/drawing/2014/main" id="{73350B90-733A-426D-BF5D-16A3C0E2024F}"/>
              </a:ext>
            </a:extLst>
          </p:cNvPr>
          <p:cNvSpPr txBox="1">
            <a:spLocks noChangeArrowheads="1"/>
          </p:cNvSpPr>
          <p:nvPr/>
        </p:nvSpPr>
        <p:spPr bwMode="auto">
          <a:xfrm>
            <a:off x="2354887" y="557213"/>
            <a:ext cx="443422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Twinkl" pitchFamily="2" charset="0"/>
              </a:defRPr>
            </a:lvl1pPr>
            <a:lvl2pPr marL="742950" indent="-285750">
              <a:lnSpc>
                <a:spcPct val="90000"/>
              </a:lnSpc>
              <a:spcBef>
                <a:spcPts val="500"/>
              </a:spcBef>
              <a:buFont typeface="Arial" panose="020B0604020202020204" pitchFamily="34" charset="0"/>
              <a:buChar char="•"/>
              <a:defRPr sz="2400">
                <a:solidFill>
                  <a:schemeClr val="tx1"/>
                </a:solidFill>
                <a:latin typeface="Twinkl" pitchFamily="2" charset="0"/>
              </a:defRPr>
            </a:lvl2pPr>
            <a:lvl3pPr marL="1143000" indent="-228600">
              <a:lnSpc>
                <a:spcPct val="90000"/>
              </a:lnSpc>
              <a:spcBef>
                <a:spcPts val="500"/>
              </a:spcBef>
              <a:buFont typeface="Arial" panose="020B0604020202020204" pitchFamily="34" charset="0"/>
              <a:buChar char="•"/>
              <a:defRPr sz="2000">
                <a:solidFill>
                  <a:schemeClr val="tx1"/>
                </a:solidFill>
                <a:latin typeface="Twinkl" pitchFamily="2" charset="0"/>
              </a:defRPr>
            </a:lvl3pPr>
            <a:lvl4pPr marL="1600200" indent="-228600">
              <a:lnSpc>
                <a:spcPct val="90000"/>
              </a:lnSpc>
              <a:spcBef>
                <a:spcPts val="500"/>
              </a:spcBef>
              <a:buFont typeface="Arial" panose="020B0604020202020204" pitchFamily="34" charset="0"/>
              <a:buChar char="•"/>
              <a:defRPr>
                <a:solidFill>
                  <a:schemeClr val="tx1"/>
                </a:solidFill>
                <a:latin typeface="Twinkl" pitchFamily="2" charset="0"/>
              </a:defRPr>
            </a:lvl4pPr>
            <a:lvl5pPr marL="2057400" indent="-228600">
              <a:lnSpc>
                <a:spcPct val="90000"/>
              </a:lnSpc>
              <a:spcBef>
                <a:spcPts val="500"/>
              </a:spcBef>
              <a:buFont typeface="Arial" panose="020B0604020202020204" pitchFamily="34" charset="0"/>
              <a:buChar char="•"/>
              <a:defRPr>
                <a:solidFill>
                  <a:schemeClr val="tx1"/>
                </a:solidFill>
                <a:latin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winkl" pitchFamily="2" charset="0"/>
              </a:defRPr>
            </a:lvl9pPr>
          </a:lstStyle>
          <a:p>
            <a:pPr algn="ctr">
              <a:lnSpc>
                <a:spcPct val="100000"/>
              </a:lnSpc>
              <a:spcBef>
                <a:spcPct val="0"/>
              </a:spcBef>
              <a:buFontTx/>
              <a:buNone/>
            </a:pPr>
            <a:r>
              <a:rPr lang="en-GB" altLang="en-US" sz="4000" b="1" dirty="0"/>
              <a:t>Leonard Bernstein</a:t>
            </a:r>
          </a:p>
        </p:txBody>
      </p:sp>
      <p:sp>
        <p:nvSpPr>
          <p:cNvPr id="5124" name="TextBox 15">
            <a:extLst>
              <a:ext uri="{FF2B5EF4-FFF2-40B4-BE49-F238E27FC236}">
                <a16:creationId xmlns:a16="http://schemas.microsoft.com/office/drawing/2014/main" id="{7A5D7E56-6B5C-479A-93EA-C40391DFB7E8}"/>
              </a:ext>
            </a:extLst>
          </p:cNvPr>
          <p:cNvSpPr txBox="1">
            <a:spLocks noChangeArrowheads="1"/>
          </p:cNvSpPr>
          <p:nvPr/>
        </p:nvSpPr>
        <p:spPr bwMode="auto">
          <a:xfrm>
            <a:off x="696913" y="1296988"/>
            <a:ext cx="77438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Twinkl" pitchFamily="2" charset="0"/>
              </a:defRPr>
            </a:lvl1pPr>
            <a:lvl2pPr marL="742950" indent="-285750">
              <a:lnSpc>
                <a:spcPct val="90000"/>
              </a:lnSpc>
              <a:spcBef>
                <a:spcPts val="500"/>
              </a:spcBef>
              <a:buFont typeface="Arial" panose="020B0604020202020204" pitchFamily="34" charset="0"/>
              <a:buChar char="•"/>
              <a:defRPr sz="2400">
                <a:solidFill>
                  <a:schemeClr val="tx1"/>
                </a:solidFill>
                <a:latin typeface="Twinkl" pitchFamily="2" charset="0"/>
              </a:defRPr>
            </a:lvl2pPr>
            <a:lvl3pPr marL="1143000" indent="-228600">
              <a:lnSpc>
                <a:spcPct val="90000"/>
              </a:lnSpc>
              <a:spcBef>
                <a:spcPts val="500"/>
              </a:spcBef>
              <a:buFont typeface="Arial" panose="020B0604020202020204" pitchFamily="34" charset="0"/>
              <a:buChar char="•"/>
              <a:defRPr sz="2000">
                <a:solidFill>
                  <a:schemeClr val="tx1"/>
                </a:solidFill>
                <a:latin typeface="Twinkl" pitchFamily="2" charset="0"/>
              </a:defRPr>
            </a:lvl3pPr>
            <a:lvl4pPr marL="1600200" indent="-228600">
              <a:lnSpc>
                <a:spcPct val="90000"/>
              </a:lnSpc>
              <a:spcBef>
                <a:spcPts val="500"/>
              </a:spcBef>
              <a:buFont typeface="Arial" panose="020B0604020202020204" pitchFamily="34" charset="0"/>
              <a:buChar char="•"/>
              <a:defRPr>
                <a:solidFill>
                  <a:schemeClr val="tx1"/>
                </a:solidFill>
                <a:latin typeface="Twinkl" pitchFamily="2" charset="0"/>
              </a:defRPr>
            </a:lvl4pPr>
            <a:lvl5pPr marL="2057400" indent="-228600">
              <a:lnSpc>
                <a:spcPct val="90000"/>
              </a:lnSpc>
              <a:spcBef>
                <a:spcPts val="500"/>
              </a:spcBef>
              <a:buFont typeface="Arial" panose="020B0604020202020204" pitchFamily="34" charset="0"/>
              <a:buChar char="•"/>
              <a:defRPr>
                <a:solidFill>
                  <a:schemeClr val="tx1"/>
                </a:solidFill>
                <a:latin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winkl" pitchFamily="2" charset="0"/>
              </a:defRPr>
            </a:lvl9pPr>
          </a:lstStyle>
          <a:p>
            <a:pPr algn="ctr">
              <a:lnSpc>
                <a:spcPct val="100000"/>
              </a:lnSpc>
              <a:spcBef>
                <a:spcPct val="0"/>
              </a:spcBef>
              <a:buFontTx/>
              <a:buNone/>
            </a:pPr>
            <a:r>
              <a:rPr lang="en-GB" altLang="en-US" sz="1800" dirty="0"/>
              <a:t>25</a:t>
            </a:r>
            <a:r>
              <a:rPr lang="en-GB" altLang="en-US" sz="1800" baseline="30000" dirty="0"/>
              <a:t>th</a:t>
            </a:r>
            <a:r>
              <a:rPr lang="en-GB" altLang="en-US" sz="1800" dirty="0"/>
              <a:t> August 1918 – 14</a:t>
            </a:r>
            <a:r>
              <a:rPr lang="en-GB" altLang="en-US" sz="1800" baseline="30000" dirty="0"/>
              <a:t>th</a:t>
            </a:r>
            <a:r>
              <a:rPr lang="en-GB" altLang="en-US" sz="1800" dirty="0"/>
              <a:t> October 1990 </a:t>
            </a:r>
          </a:p>
        </p:txBody>
      </p:sp>
      <p:pic>
        <p:nvPicPr>
          <p:cNvPr id="4" name="Picture 3">
            <a:extLst>
              <a:ext uri="{FF2B5EF4-FFF2-40B4-BE49-F238E27FC236}">
                <a16:creationId xmlns:a16="http://schemas.microsoft.com/office/drawing/2014/main" id="{6DF61C74-B10B-42BB-BE49-EE5AD374995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269456" y="1971413"/>
            <a:ext cx="5226005" cy="4483362"/>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894</TotalTime>
  <Words>1659</Words>
  <Application>Microsoft Office PowerPoint</Application>
  <PresentationFormat>On-screen Show (4:3)</PresentationFormat>
  <Paragraphs>109</Paragraphs>
  <Slides>21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Twinkl</vt:lpstr>
      <vt:lpstr>Calibri</vt:lpstr>
      <vt:lpstr>Calibri Light</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Jon Seaton</dc:creator>
  <cp:lastModifiedBy>Anna Litchfield</cp:lastModifiedBy>
  <cp:revision>152</cp:revision>
  <dcterms:created xsi:type="dcterms:W3CDTF">2014-10-03T07:47:39Z</dcterms:created>
  <dcterms:modified xsi:type="dcterms:W3CDTF">2021-02-12T14:17:38Z</dcterms:modified>
</cp:coreProperties>
</file>